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58" r:id="rId9"/>
    <p:sldId id="267" r:id="rId10"/>
    <p:sldId id="266" r:id="rId11"/>
    <p:sldId id="262" r:id="rId12"/>
    <p:sldId id="268" r:id="rId13"/>
    <p:sldId id="269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64"/>
    <a:srgbClr val="00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42" d="100"/>
          <a:sy n="142" d="100"/>
        </p:scale>
        <p:origin x="312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EEE89-54FD-4126-A10E-9301BC58D9F4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06D2D-A8AE-4A70-8363-AA943CFD0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Uni Neue Bold" pitchFamily="2" charset="0"/>
              </a:rPr>
              <a:t>Взаимодействие  педагогов с родительским сообществом в воспитании обучающихся с ОВЗ и инвалидностью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87849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Uni Neue Bold" pitchFamily="2" charset="0"/>
              </a:rPr>
              <a:t>30 сентября 2022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5" y="8874"/>
            <a:ext cx="2555774" cy="1362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42"/>
            <a:ext cx="1235690" cy="127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3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Информационно-образовательные  каналы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1550"/>
            <a:ext cx="46339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308125"/>
            <a:ext cx="61642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7186" y="1815029"/>
            <a:ext cx="38719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51604"/>
            <a:ext cx="5743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7774"/>
            <a:ext cx="73406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814413"/>
            <a:ext cx="32131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356573"/>
            <a:ext cx="23288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28" y="3135437"/>
            <a:ext cx="23288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350391"/>
            <a:ext cx="2584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440" y="1815029"/>
            <a:ext cx="32067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329" y="2859156"/>
            <a:ext cx="23161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20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педагогической грамотности родителей обучающихся  в 9 классе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781928"/>
            <a:ext cx="2880320" cy="206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660" y="781928"/>
            <a:ext cx="2903587" cy="206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786938"/>
            <a:ext cx="2736305" cy="210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407" y="2728716"/>
            <a:ext cx="3024058" cy="200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709606"/>
            <a:ext cx="2966242" cy="202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11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с советами для улучшения взаимодействия между родителями и детьми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92" y="796812"/>
            <a:ext cx="2517332" cy="322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759421"/>
            <a:ext cx="2401652" cy="325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951459"/>
            <a:ext cx="2615671" cy="403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84402"/>
            <a:ext cx="940985" cy="75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517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88" y="75942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Uni Neue Regular" pitchFamily="2" charset="0"/>
              </a:rPr>
              <a:t>Текст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008063"/>
            <a:ext cx="91821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92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Uni Neue Bold" pitchFamily="2" charset="0"/>
              </a:rPr>
              <a:t>Повышение уровня педагогической грамотности родителей обучающихся с интеллектуальными нарушениями через совместную деятельность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87849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Uni Neue Bold" pitchFamily="2" charset="0"/>
              </a:rPr>
              <a:t>Васильева А.С., учитель математики, КГКОУ ШИ 11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5" y="8874"/>
            <a:ext cx="2555774" cy="1362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42"/>
            <a:ext cx="1235690" cy="127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3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1151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Uni Neue Regular" pitchFamily="2" charset="0"/>
              </a:rPr>
              <a:t>«Только вместе с родителями, общими усилиями, учителя могут дать детям большое человеческое счастье» </a:t>
            </a:r>
            <a:br>
              <a:rPr lang="ru-RU" sz="2400" dirty="0">
                <a:latin typeface="Uni Neue Regular" pitchFamily="2" charset="0"/>
              </a:rPr>
            </a:br>
            <a:r>
              <a:rPr lang="ru-RU" sz="2400" dirty="0">
                <a:latin typeface="Uni Neue Regular" pitchFamily="2" charset="0"/>
              </a:rPr>
              <a:t>В.А. Сухомлинский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2" y="2139702"/>
            <a:ext cx="388937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19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педагогической грамотности родителей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 5 классе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68" y="815217"/>
            <a:ext cx="3007345" cy="211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122" y="2771541"/>
            <a:ext cx="2952328" cy="220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613" y="761585"/>
            <a:ext cx="2867462" cy="222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771541"/>
            <a:ext cx="2904307" cy="224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176" y="763266"/>
            <a:ext cx="3226805" cy="220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1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КЛАССНОГО РУКОВОДИТЕЛЯ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718" y="1707654"/>
            <a:ext cx="296483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82595"/>
            <a:ext cx="6192688" cy="390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37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02" y="2617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02" y="361095"/>
            <a:ext cx="2064930" cy="231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948" y="532341"/>
            <a:ext cx="6037398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398" y="843558"/>
            <a:ext cx="2544122" cy="310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326" y="2505225"/>
            <a:ext cx="2242642" cy="238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479078"/>
            <a:ext cx="1942287" cy="242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01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89" y="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69" y="483518"/>
            <a:ext cx="2437705" cy="243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1000" y="5640"/>
            <a:ext cx="2191829" cy="308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55526"/>
            <a:ext cx="2000166" cy="269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20134"/>
            <a:ext cx="2949388" cy="236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687999"/>
            <a:ext cx="2952328" cy="233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89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888" y="75942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Uni Neue Regular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8903"/>
            <a:ext cx="2177976" cy="21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625" y="2227301"/>
            <a:ext cx="1479798" cy="54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508318"/>
            <a:ext cx="2520280" cy="199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494" y="2298245"/>
            <a:ext cx="1463353" cy="3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365" y="358980"/>
            <a:ext cx="1955837" cy="196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478" y="2085633"/>
            <a:ext cx="1272902" cy="31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46" y="2583501"/>
            <a:ext cx="2115294" cy="21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17" y="4346644"/>
            <a:ext cx="1347465" cy="52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872" y="2583502"/>
            <a:ext cx="2660216" cy="192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345" y="4247693"/>
            <a:ext cx="1823269" cy="53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5157" y="2461951"/>
            <a:ext cx="1920677" cy="205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4120940"/>
            <a:ext cx="1557747" cy="42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84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888" y="-1002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с родителями через информационные сетевые формы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888" y="75942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Uni Neue Regular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20977"/>
            <a:ext cx="3697796" cy="303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85" y="3651870"/>
            <a:ext cx="29321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044" y="1674901"/>
            <a:ext cx="4050047" cy="291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082" y="1248876"/>
            <a:ext cx="3172594" cy="42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263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007033"/>
      </a:accent2>
      <a:accent3>
        <a:srgbClr val="9BBB59"/>
      </a:accent3>
      <a:accent4>
        <a:srgbClr val="7030A0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106</Words>
  <Application>Microsoft Office PowerPoint</Application>
  <PresentationFormat>Экран (16:9)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Uni Neue Bold</vt:lpstr>
      <vt:lpstr>Uni Neue 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 Курякина</dc:creator>
  <cp:lastModifiedBy>База</cp:lastModifiedBy>
  <cp:revision>25</cp:revision>
  <dcterms:created xsi:type="dcterms:W3CDTF">2020-07-06T06:01:27Z</dcterms:created>
  <dcterms:modified xsi:type="dcterms:W3CDTF">2024-02-18T11:37:09Z</dcterms:modified>
</cp:coreProperties>
</file>