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6" r:id="rId4"/>
    <p:sldId id="259" r:id="rId5"/>
    <p:sldId id="291" r:id="rId6"/>
    <p:sldId id="284" r:id="rId7"/>
    <p:sldId id="261" r:id="rId8"/>
    <p:sldId id="289" r:id="rId9"/>
    <p:sldId id="288" r:id="rId10"/>
    <p:sldId id="273" r:id="rId11"/>
    <p:sldId id="274" r:id="rId12"/>
    <p:sldId id="2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9EE4"/>
    <a:srgbClr val="9FD3F3"/>
    <a:srgbClr val="DBCEB7"/>
    <a:srgbClr val="F4C4CE"/>
    <a:srgbClr val="520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0" d="100"/>
          <a:sy n="60" d="100"/>
        </p:scale>
        <p:origin x="14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B65AC8-BAAC-40A1-92BE-0606EDB98F6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A3F8C9-0C46-4231-8624-2A63CD6AF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429264"/>
            <a:ext cx="8458200" cy="933043"/>
          </a:xfrm>
        </p:spPr>
        <p:txBody>
          <a:bodyPr>
            <a:normAutofit/>
          </a:bodyPr>
          <a:lstStyle/>
          <a:p>
            <a:pPr algn="r"/>
            <a:r>
              <a:rPr lang="ru-RU" sz="1800" dirty="0"/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Лысенко Екатерина Геннадьевна 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-психолог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6632"/>
            <a:ext cx="8458200" cy="911024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Краевое государственное казенное общеобразовательное учреждение, реализующее адаптированные основные общеобразовательные программы 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«Школа-интернат № 11»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643042" y="2000240"/>
            <a:ext cx="5929354" cy="93304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628800"/>
            <a:ext cx="889998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Формирование коммуникативных навыков у обучающихся младшего школьного возраста с умственной отсталостью, имеющих нарушения поведения,  средствами песочной терапии</a:t>
            </a:r>
          </a:p>
          <a:p>
            <a:pPr algn="ctr"/>
            <a:endParaRPr lang="ru-RU" sz="32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2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4109" y="-99392"/>
            <a:ext cx="8064896" cy="367240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endParaRPr lang="ru-RU" sz="2800" dirty="0"/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395536" y="1477328"/>
            <a:ext cx="8568952" cy="3895889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процессе песочной терапии обучающиеся младшего школьного возраста  с интеллектуальными нарушениями начинают лучше понимать свои чувства,  у них развивается способность к принятию собственных решений, повышается самооценка, формируются коммуникативные навыки. 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endParaRPr lang="ru-RU" sz="44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endParaRPr lang="ru-RU" sz="40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0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b="1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b="1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b="1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b="1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68072" cy="86409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учебно – методическиЙ материал, используемый при подготовке  презентации: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72608"/>
          </a:xfrm>
        </p:spPr>
        <p:txBody>
          <a:bodyPr>
            <a:normAutofit/>
          </a:bodyPr>
          <a:lstStyle/>
          <a:p>
            <a:pPr lvl="0">
              <a:buClr>
                <a:srgbClr val="F0A22E"/>
              </a:buClr>
              <a:buNone/>
            </a:pPr>
            <a:r>
              <a:rPr lang="ru-RU" sz="2000" dirty="0"/>
              <a:t>1</a:t>
            </a:r>
            <a:r>
              <a:rPr lang="ru-RU" sz="2800" dirty="0">
                <a:solidFill>
                  <a:schemeClr val="tx1"/>
                </a:solidFill>
              </a:rPr>
              <a:t>.	</a:t>
            </a:r>
            <a:r>
              <a:rPr lang="ru-RU" sz="2000" dirty="0" err="1">
                <a:solidFill>
                  <a:schemeClr val="tx1"/>
                </a:solidFill>
              </a:rPr>
              <a:t>Большебратская</a:t>
            </a:r>
            <a:r>
              <a:rPr lang="ru-RU" sz="2000" dirty="0">
                <a:solidFill>
                  <a:schemeClr val="tx1"/>
                </a:solidFill>
              </a:rPr>
              <a:t> Э.Э. Песочная терапия. – Петропавловск, 2010. – 74 с.</a:t>
            </a:r>
          </a:p>
          <a:p>
            <a:pPr lvl="0">
              <a:buClr>
                <a:srgbClr val="F0A22E"/>
              </a:buClr>
              <a:buNone/>
            </a:pPr>
            <a:r>
              <a:rPr lang="ru-RU" sz="2000" dirty="0">
                <a:solidFill>
                  <a:schemeClr val="tx1"/>
                </a:solidFill>
              </a:rPr>
              <a:t>2. </a:t>
            </a:r>
            <a:r>
              <a:rPr lang="ru-RU" sz="2000" dirty="0" err="1">
                <a:solidFill>
                  <a:schemeClr val="tx1"/>
                </a:solidFill>
              </a:rPr>
              <a:t>Грабенко</a:t>
            </a:r>
            <a:r>
              <a:rPr lang="ru-RU" sz="2000" dirty="0">
                <a:solidFill>
                  <a:schemeClr val="tx1"/>
                </a:solidFill>
              </a:rPr>
              <a:t> Т.М. Чудеса на песке. Песочная </a:t>
            </a:r>
            <a:r>
              <a:rPr lang="ru-RU" sz="2000" dirty="0" err="1">
                <a:solidFill>
                  <a:schemeClr val="tx1"/>
                </a:solidFill>
              </a:rPr>
              <a:t>игротерапия</a:t>
            </a:r>
            <a:r>
              <a:rPr lang="ru-RU" sz="2000" dirty="0">
                <a:solidFill>
                  <a:schemeClr val="tx1"/>
                </a:solidFill>
              </a:rPr>
              <a:t> / Т.М. </a:t>
            </a:r>
            <a:r>
              <a:rPr lang="ru-RU" sz="2000" dirty="0" err="1">
                <a:solidFill>
                  <a:schemeClr val="tx1"/>
                </a:solidFill>
              </a:rPr>
              <a:t>Грабенко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Т.Д.Зинкевич</a:t>
            </a:r>
            <a:r>
              <a:rPr lang="ru-RU" sz="2000" dirty="0">
                <a:solidFill>
                  <a:schemeClr val="tx1"/>
                </a:solidFill>
              </a:rPr>
              <a:t>-Евстигнеева. – СПб.: Институт специальной педагогики и психологии, 1998. – 50 с.</a:t>
            </a:r>
          </a:p>
          <a:p>
            <a:pPr lvl="0">
              <a:buClr>
                <a:srgbClr val="F0A22E"/>
              </a:buClr>
              <a:buNone/>
            </a:pPr>
            <a:r>
              <a:rPr lang="ru-RU" sz="2000" dirty="0">
                <a:solidFill>
                  <a:schemeClr val="tx1"/>
                </a:solidFill>
              </a:rPr>
              <a:t>3. Поликарпова И.Э. Развитие коммуникативных навыков у детей с ОВЗ // Молодой ученый. – 2020. - № 37 (327). – С. 127-129.</a:t>
            </a:r>
          </a:p>
          <a:p>
            <a:pPr lvl="0">
              <a:buClr>
                <a:srgbClr val="F0A22E"/>
              </a:buClr>
              <a:buNone/>
            </a:pPr>
            <a:r>
              <a:rPr lang="ru-RU" sz="2000" dirty="0">
                <a:solidFill>
                  <a:schemeClr val="tx1"/>
                </a:solidFill>
              </a:rPr>
              <a:t>4. </a:t>
            </a:r>
            <a:r>
              <a:rPr lang="ru-RU" sz="2000" dirty="0" err="1">
                <a:solidFill>
                  <a:schemeClr val="tx1"/>
                </a:solidFill>
              </a:rPr>
              <a:t>Сакович</a:t>
            </a:r>
            <a:r>
              <a:rPr lang="ru-RU" sz="2000" dirty="0">
                <a:solidFill>
                  <a:schemeClr val="tx1"/>
                </a:solidFill>
              </a:rPr>
              <a:t> Н.А. Технология игры в песок. Игры на мосту. – СПб.: Речь, 2006. – 176 с.</a:t>
            </a:r>
          </a:p>
          <a:p>
            <a:pPr lvl="0">
              <a:buClr>
                <a:srgbClr val="F0A22E"/>
              </a:buClr>
              <a:buNone/>
            </a:pPr>
            <a:r>
              <a:rPr lang="ru-RU" sz="2000" dirty="0">
                <a:solidFill>
                  <a:schemeClr val="tx1"/>
                </a:solidFill>
              </a:rPr>
              <a:t>5. Эффективные практики психологического сопровождения школьников с ограниченными возможностями здоровья в Костромском регионе: сб. науч.-метод. тр. / отв. ред. и сост. И.В. Тихонова. – Кострома : Костром. гос. ун-т, 2017. – 80 с.</a:t>
            </a:r>
          </a:p>
          <a:p>
            <a:pPr lvl="0">
              <a:buClr>
                <a:srgbClr val="F0A22E"/>
              </a:buClr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lvl="0">
              <a:buClr>
                <a:srgbClr val="F0A22E"/>
              </a:buCl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СПАСИБО ЗА ВНИМАНИЕ!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5476" y="1554163"/>
            <a:ext cx="6305448" cy="45259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16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cap="all" dirty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Особенности развития коммуникативных навыков у детей с ограниченными возможностями здоровья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"коммуникативные навыки" объединяет широкий комплекс умений, освоение которых обеспечивает для ребенка полноценное включение в общество, как процесс установления и развития контактов с людьми, возникающих на основе потребности в совместной деятельности.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512168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Особенности развития коммуникативных навыков у детей с ограниченными возможностями здоровья</a:t>
            </a:r>
            <a:endParaRPr lang="ru-RU" sz="2800" cap="none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48245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большинства детей недостаточно сформирована речевая коммуникация и связная речь, что создает барьеры в межличностном взаимодействии.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с интеллектуальными нарушениями одновременно требуют внимания и отторгают его, переходя на агрессию или пассивное отчуждение; не умеют и не желают признать свою вину в конфликтной ситуации (доминируют защитные формы поведения в конфликтных ситуациях), не умеют самостоятельно планировать и контролировать свои действия, т.е. вместо развития произвольного поведения у них развивается ориентация на внешний контроль; вместо умения самому справляться с трудной ситуацией, дети склонны обижаться, перекладывать ответственность на других. 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6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12088" cy="864096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04523"/>
            <a:ext cx="7848872" cy="1352469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Дети не испытывают желания вступать в речевые и личностные контакты, обмениваться впечатлениями, договариваться о содержании предстоящей совместной деятельности.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Дети не умеют по собственной инициативе обратиться к другому человеку, порой даже стесняются ответить соответствующим образом, если к ним обращается кто-либо. Они не могут поддержать и развить установившийся контакт, не умеют согласовывать свои действия с партнёрами по общению или адекватно выражать им свою симпатию, сопереживание. </a:t>
            </a:r>
          </a:p>
          <a:p>
            <a:pPr lvl="0" algn="just">
              <a:buFont typeface="Wingdings" pitchFamily="2" charset="2"/>
              <a:buChar char="Ø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8641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Особенности развития коммуникативных навыков у детей с ограниченными возможностями здоровья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68072" cy="962744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ПЕСОЧНАЯ ТЕРАПИЯ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9"/>
            <a:ext cx="8424936" cy="4392487"/>
          </a:xfrm>
        </p:spPr>
        <p:txBody>
          <a:bodyPr>
            <a:normAutofit/>
          </a:bodyPr>
          <a:lstStyle/>
          <a:p>
            <a:pPr lvl="0">
              <a:buClr>
                <a:srgbClr val="F0A22E"/>
              </a:buClr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из методов психотерапии, возникший в рамках аналитической психологии.</a:t>
            </a:r>
          </a:p>
          <a:p>
            <a:pPr lvl="0">
              <a:buClr>
                <a:srgbClr val="F0A22E"/>
              </a:buClr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способ общения  с миром и самим собой, способ снятия внутреннего напряжения, воплощения его на бессознательно-символическом уровне, что повышает уверенность в себе и открывает новые пути развития.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0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15212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Этапы проведения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7" y="1268760"/>
            <a:ext cx="8568953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Вводная часть - ритуал «входа» в занятие.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Основная часть занятия.	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Заключительный этап.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1027" name="Picture 3" descr="C:\Users\GEIM\Desktop\IMG-20190205-WA00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1301" y="2783227"/>
            <a:ext cx="5280587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76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40080" cy="108012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направленные на развитие коммуникативных навыков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065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1.Упражнение «Тематически ориентированный мир».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2.Упражнения «Живые буквы», «Песочная грамота».</a:t>
            </a:r>
          </a:p>
        </p:txBody>
      </p:sp>
      <p:pic>
        <p:nvPicPr>
          <p:cNvPr id="2051" name="Picture 3" descr="C:\Users\GEIM\Desktop\егор.jpe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2636912"/>
            <a:ext cx="4896544" cy="39888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направленные на развитие коммуникативных навыков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187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Упражнение «Работа по образцу»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4.Упражнение «Противоположности»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00" y="2060848"/>
            <a:ext cx="3168352" cy="2459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3164164"/>
            <a:ext cx="4536504" cy="3361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063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91020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направленные на развитие коммуникативных навыков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Упражнение «Волшебники»</a:t>
            </a: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214803"/>
            <a:ext cx="6277890" cy="4185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937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1521</TotalTime>
  <Words>634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Wingdings 2</vt:lpstr>
      <vt:lpstr>Трек</vt:lpstr>
      <vt:lpstr> Лысенко Екатерина Геннадьевна  ПЕДАГОГ -психолог</vt:lpstr>
      <vt:lpstr>Презентация PowerPoint</vt:lpstr>
      <vt:lpstr>Особенности развития коммуникативных навыков у детей с ограниченными возможностями здоровья</vt:lpstr>
      <vt:lpstr>  </vt:lpstr>
      <vt:lpstr> ПЕСОЧНАЯ ТЕРАПИЯ</vt:lpstr>
      <vt:lpstr>Этапы проведения занятия</vt:lpstr>
      <vt:lpstr>Упражнения направленные на развитие коммуникативных навыков</vt:lpstr>
      <vt:lpstr>Упражнения направленные на развитие коммуникативных навыков</vt:lpstr>
      <vt:lpstr>Упражнения направленные на развитие коммуникативных навыков</vt:lpstr>
      <vt:lpstr>Презентация PowerPoint</vt:lpstr>
      <vt:lpstr>учебно – методическиЙ материал, используемый при подготовке  презентации: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antonesku@dnevnik.ru</cp:lastModifiedBy>
  <cp:revision>193</cp:revision>
  <dcterms:created xsi:type="dcterms:W3CDTF">2011-10-23T06:11:33Z</dcterms:created>
  <dcterms:modified xsi:type="dcterms:W3CDTF">2022-04-11T07:36:25Z</dcterms:modified>
</cp:coreProperties>
</file>