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764CF-DD66-494C-AE63-1EF28DF1D18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BD8F0B1-0AF7-48F3-9378-F612DFB67DB3}">
      <dgm:prSet phldrT="[Текст]"/>
      <dgm:spPr>
        <a:xfrm rot="16200000">
          <a:off x="-53693" y="1296162"/>
          <a:ext cx="3200400" cy="608076"/>
        </a:xfrm>
        <a:prstGeom prst="rect">
          <a:avLst/>
        </a:prstGeom>
        <a:gradFill rotWithShape="0">
          <a:gsLst>
            <a:gs pos="0">
              <a:srgbClr val="4472C4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Цель образования детей с ТМНР</a:t>
          </a:r>
        </a:p>
      </dgm:t>
    </dgm:pt>
    <dgm:pt modelId="{DC53BABF-3193-45D9-A321-DE14C64CD2FB}" type="parTrans" cxnId="{BCC52402-EBB2-4CA3-9879-8D2C616D1BBA}">
      <dgm:prSet/>
      <dgm:spPr/>
      <dgm:t>
        <a:bodyPr/>
        <a:lstStyle/>
        <a:p>
          <a:endParaRPr lang="ru-RU"/>
        </a:p>
      </dgm:t>
    </dgm:pt>
    <dgm:pt modelId="{B3115E01-766D-4049-A7F1-6B0F23249266}" type="sibTrans" cxnId="{BCC52402-EBB2-4CA3-9879-8D2C616D1BBA}">
      <dgm:prSet/>
      <dgm:spPr/>
      <dgm:t>
        <a:bodyPr/>
        <a:lstStyle/>
        <a:p>
          <a:endParaRPr lang="ru-RU"/>
        </a:p>
      </dgm:t>
    </dgm:pt>
    <dgm:pt modelId="{B6701415-3BE5-40A7-8CD7-A6C85CBFA4C4}">
      <dgm:prSet phldrT="[Текст]"/>
      <dgm:spPr>
        <a:xfrm>
          <a:off x="2249442" y="156019"/>
          <a:ext cx="1994489" cy="608076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Развитие личности</a:t>
          </a:r>
        </a:p>
      </dgm:t>
    </dgm:pt>
    <dgm:pt modelId="{47ECC242-DE8A-41E1-B54F-72E550D6C811}" type="parTrans" cxnId="{C3ECD272-C5A8-42B9-9DB6-E7EBC505007F}">
      <dgm:prSet/>
      <dgm:spPr>
        <a:xfrm>
          <a:off x="1850544" y="460057"/>
          <a:ext cx="398897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199448" y="1140142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D76CD66-BF26-4328-9098-6BCB20EC3E64}" type="sibTrans" cxnId="{C3ECD272-C5A8-42B9-9DB6-E7EBC505007F}">
      <dgm:prSet/>
      <dgm:spPr/>
      <dgm:t>
        <a:bodyPr/>
        <a:lstStyle/>
        <a:p>
          <a:endParaRPr lang="ru-RU"/>
        </a:p>
      </dgm:t>
    </dgm:pt>
    <dgm:pt modelId="{676F84B9-DF26-49D2-99C4-9C186BF23516}">
      <dgm:prSet phldrT="[Текст]"/>
      <dgm:spPr>
        <a:xfrm>
          <a:off x="2249442" y="916114"/>
          <a:ext cx="1994489" cy="608076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Формирование общей культуры</a:t>
          </a:r>
        </a:p>
      </dgm:t>
    </dgm:pt>
    <dgm:pt modelId="{C06E62B5-FDD0-4E97-A51B-80A47FD8C24D}" type="parTrans" cxnId="{0C07CFB7-5560-4A4C-9E41-E4EA9C09409B}">
      <dgm:prSet/>
      <dgm:spPr>
        <a:xfrm>
          <a:off x="1850544" y="1220152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380047"/>
              </a:moveTo>
              <a:lnTo>
                <a:pt x="199448" y="380047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2194ACF-3EF2-4531-BD72-825ED17B25FB}" type="sibTrans" cxnId="{0C07CFB7-5560-4A4C-9E41-E4EA9C09409B}">
      <dgm:prSet/>
      <dgm:spPr/>
      <dgm:t>
        <a:bodyPr/>
        <a:lstStyle/>
        <a:p>
          <a:endParaRPr lang="ru-RU"/>
        </a:p>
      </dgm:t>
    </dgm:pt>
    <dgm:pt modelId="{8D7E6413-06F0-4BDD-8929-1C1DBE944E42}">
      <dgm:prSet phldrT="[Текст]"/>
      <dgm:spPr>
        <a:xfrm>
          <a:off x="2249442" y="1676209"/>
          <a:ext cx="1994489" cy="608076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Формирование практических представлений</a:t>
          </a:r>
        </a:p>
      </dgm:t>
    </dgm:pt>
    <dgm:pt modelId="{AF0BA69C-888E-47BB-AA4F-9BEE53E1BEC2}" type="parTrans" cxnId="{5858A8EA-27A0-450E-BF17-27C8B3C20A42}">
      <dgm:prSet/>
      <dgm:spPr>
        <a:xfrm>
          <a:off x="1850544" y="1600200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380047"/>
              </a:lnTo>
              <a:lnTo>
                <a:pt x="398897" y="380047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2711110-26E7-4EA8-A8A5-38B8D6C016C0}" type="sibTrans" cxnId="{5858A8EA-27A0-450E-BF17-27C8B3C20A42}">
      <dgm:prSet/>
      <dgm:spPr/>
      <dgm:t>
        <a:bodyPr/>
        <a:lstStyle/>
        <a:p>
          <a:endParaRPr lang="ru-RU"/>
        </a:p>
      </dgm:t>
    </dgm:pt>
    <dgm:pt modelId="{3F6DA843-635B-486D-9D92-B4F413DD8C7A}">
      <dgm:prSet/>
      <dgm:spPr>
        <a:xfrm>
          <a:off x="2249442" y="2436304"/>
          <a:ext cx="1994489" cy="608076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Формирование жизненонеобходимых бытовых навыков умений и навыков </a:t>
          </a:r>
        </a:p>
      </dgm:t>
    </dgm:pt>
    <dgm:pt modelId="{E816FC27-7465-4BCC-A8D0-C61D1EF2C84F}" type="parTrans" cxnId="{4A2CBA22-0EE0-45F6-8292-080140149039}">
      <dgm:prSet/>
      <dgm:spPr>
        <a:xfrm>
          <a:off x="1850544" y="1600200"/>
          <a:ext cx="398897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1140142"/>
              </a:lnTo>
              <a:lnTo>
                <a:pt x="398897" y="114014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620E635-C4D3-4C72-83A0-329CBA10A856}" type="sibTrans" cxnId="{4A2CBA22-0EE0-45F6-8292-080140149039}">
      <dgm:prSet/>
      <dgm:spPr/>
      <dgm:t>
        <a:bodyPr/>
        <a:lstStyle/>
        <a:p>
          <a:endParaRPr lang="ru-RU"/>
        </a:p>
      </dgm:t>
    </dgm:pt>
    <dgm:pt modelId="{D45FCF92-A6AD-417E-81B1-4A4C5E365192}" type="pres">
      <dgm:prSet presAssocID="{265764CF-DD66-494C-AE63-1EF28DF1D1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4E84C-B662-4EF8-B6FE-662E51C00091}" type="pres">
      <dgm:prSet presAssocID="{3BD8F0B1-0AF7-48F3-9378-F612DFB67DB3}" presName="root1" presStyleCnt="0"/>
      <dgm:spPr/>
    </dgm:pt>
    <dgm:pt modelId="{6ED5C7D8-9944-468E-AE4E-78DE9DF3881E}" type="pres">
      <dgm:prSet presAssocID="{3BD8F0B1-0AF7-48F3-9378-F612DFB67DB3}" presName="LevelOneTextNode" presStyleLbl="node0" presStyleIdx="0" presStyleCnt="1">
        <dgm:presLayoutVars>
          <dgm:chPref val="3"/>
        </dgm:presLayoutVars>
      </dgm:prSet>
      <dgm:spPr/>
    </dgm:pt>
    <dgm:pt modelId="{FE953A15-DF6B-4832-948B-D349FE9688B4}" type="pres">
      <dgm:prSet presAssocID="{3BD8F0B1-0AF7-48F3-9378-F612DFB67DB3}" presName="level2hierChild" presStyleCnt="0"/>
      <dgm:spPr/>
    </dgm:pt>
    <dgm:pt modelId="{EECDC894-DFA0-4770-95A5-6C38547E1036}" type="pres">
      <dgm:prSet presAssocID="{47ECC242-DE8A-41E1-B54F-72E550D6C811}" presName="conn2-1" presStyleLbl="parChTrans1D2" presStyleIdx="0" presStyleCnt="4"/>
      <dgm:spPr/>
    </dgm:pt>
    <dgm:pt modelId="{C1AD75AB-F81A-4C5E-A55F-B1176E28621B}" type="pres">
      <dgm:prSet presAssocID="{47ECC242-DE8A-41E1-B54F-72E550D6C811}" presName="connTx" presStyleLbl="parChTrans1D2" presStyleIdx="0" presStyleCnt="4"/>
      <dgm:spPr/>
    </dgm:pt>
    <dgm:pt modelId="{1F6C0F74-3B78-4F8A-AC2E-474DAF4A5920}" type="pres">
      <dgm:prSet presAssocID="{B6701415-3BE5-40A7-8CD7-A6C85CBFA4C4}" presName="root2" presStyleCnt="0"/>
      <dgm:spPr/>
    </dgm:pt>
    <dgm:pt modelId="{3C42937F-B3E8-4FD9-AA7A-654114EFDE83}" type="pres">
      <dgm:prSet presAssocID="{B6701415-3BE5-40A7-8CD7-A6C85CBFA4C4}" presName="LevelTwoTextNode" presStyleLbl="node2" presStyleIdx="0" presStyleCnt="4">
        <dgm:presLayoutVars>
          <dgm:chPref val="3"/>
        </dgm:presLayoutVars>
      </dgm:prSet>
      <dgm:spPr/>
    </dgm:pt>
    <dgm:pt modelId="{47017B83-21B8-4A94-A35D-EC393BAE1009}" type="pres">
      <dgm:prSet presAssocID="{B6701415-3BE5-40A7-8CD7-A6C85CBFA4C4}" presName="level3hierChild" presStyleCnt="0"/>
      <dgm:spPr/>
    </dgm:pt>
    <dgm:pt modelId="{119F8D47-E5BE-4CDA-B109-8350FFB5E7E0}" type="pres">
      <dgm:prSet presAssocID="{C06E62B5-FDD0-4E97-A51B-80A47FD8C24D}" presName="conn2-1" presStyleLbl="parChTrans1D2" presStyleIdx="1" presStyleCnt="4"/>
      <dgm:spPr/>
    </dgm:pt>
    <dgm:pt modelId="{92693F70-6785-4901-B94E-EB3B14A5E7AD}" type="pres">
      <dgm:prSet presAssocID="{C06E62B5-FDD0-4E97-A51B-80A47FD8C24D}" presName="connTx" presStyleLbl="parChTrans1D2" presStyleIdx="1" presStyleCnt="4"/>
      <dgm:spPr/>
    </dgm:pt>
    <dgm:pt modelId="{02352A9A-9C68-4BCE-9348-0650F4C4A3D9}" type="pres">
      <dgm:prSet presAssocID="{676F84B9-DF26-49D2-99C4-9C186BF23516}" presName="root2" presStyleCnt="0"/>
      <dgm:spPr/>
    </dgm:pt>
    <dgm:pt modelId="{5E70CF4C-6617-42F7-AB3E-DD6C50C259BD}" type="pres">
      <dgm:prSet presAssocID="{676F84B9-DF26-49D2-99C4-9C186BF23516}" presName="LevelTwoTextNode" presStyleLbl="node2" presStyleIdx="1" presStyleCnt="4" custLinFactNeighborX="-49" custLinFactNeighborY="1293">
        <dgm:presLayoutVars>
          <dgm:chPref val="3"/>
        </dgm:presLayoutVars>
      </dgm:prSet>
      <dgm:spPr/>
    </dgm:pt>
    <dgm:pt modelId="{4EF17017-2A34-4EDA-A693-4D9BE1AB8D27}" type="pres">
      <dgm:prSet presAssocID="{676F84B9-DF26-49D2-99C4-9C186BF23516}" presName="level3hierChild" presStyleCnt="0"/>
      <dgm:spPr/>
    </dgm:pt>
    <dgm:pt modelId="{77056EC2-A26A-4386-8FBF-8B51F3A566BE}" type="pres">
      <dgm:prSet presAssocID="{AF0BA69C-888E-47BB-AA4F-9BEE53E1BEC2}" presName="conn2-1" presStyleLbl="parChTrans1D2" presStyleIdx="2" presStyleCnt="4"/>
      <dgm:spPr/>
    </dgm:pt>
    <dgm:pt modelId="{BE4A7AFC-DE1C-4498-9692-93A943C64CC9}" type="pres">
      <dgm:prSet presAssocID="{AF0BA69C-888E-47BB-AA4F-9BEE53E1BEC2}" presName="connTx" presStyleLbl="parChTrans1D2" presStyleIdx="2" presStyleCnt="4"/>
      <dgm:spPr/>
    </dgm:pt>
    <dgm:pt modelId="{F6F2CD47-1F7E-473E-B2D9-C15F58794CD3}" type="pres">
      <dgm:prSet presAssocID="{8D7E6413-06F0-4BDD-8929-1C1DBE944E42}" presName="root2" presStyleCnt="0"/>
      <dgm:spPr/>
    </dgm:pt>
    <dgm:pt modelId="{F7BBF078-F953-4ABB-9D77-512231CC1C35}" type="pres">
      <dgm:prSet presAssocID="{8D7E6413-06F0-4BDD-8929-1C1DBE944E42}" presName="LevelTwoTextNode" presStyleLbl="node2" presStyleIdx="2" presStyleCnt="4">
        <dgm:presLayoutVars>
          <dgm:chPref val="3"/>
        </dgm:presLayoutVars>
      </dgm:prSet>
      <dgm:spPr/>
    </dgm:pt>
    <dgm:pt modelId="{FA0EC3FA-2F64-47E4-A95B-AF18227F755D}" type="pres">
      <dgm:prSet presAssocID="{8D7E6413-06F0-4BDD-8929-1C1DBE944E42}" presName="level3hierChild" presStyleCnt="0"/>
      <dgm:spPr/>
    </dgm:pt>
    <dgm:pt modelId="{841C6181-1324-47EB-820C-9E90A71CD370}" type="pres">
      <dgm:prSet presAssocID="{E816FC27-7465-4BCC-A8D0-C61D1EF2C84F}" presName="conn2-1" presStyleLbl="parChTrans1D2" presStyleIdx="3" presStyleCnt="4"/>
      <dgm:spPr/>
    </dgm:pt>
    <dgm:pt modelId="{96F7BDDE-9903-4DB7-BA0F-63A027E16566}" type="pres">
      <dgm:prSet presAssocID="{E816FC27-7465-4BCC-A8D0-C61D1EF2C84F}" presName="connTx" presStyleLbl="parChTrans1D2" presStyleIdx="3" presStyleCnt="4"/>
      <dgm:spPr/>
    </dgm:pt>
    <dgm:pt modelId="{83186CF5-4697-42C7-8AE8-FB589688C8FE}" type="pres">
      <dgm:prSet presAssocID="{3F6DA843-635B-486D-9D92-B4F413DD8C7A}" presName="root2" presStyleCnt="0"/>
      <dgm:spPr/>
    </dgm:pt>
    <dgm:pt modelId="{B237C599-36F3-4F7C-BF0C-DD682832C021}" type="pres">
      <dgm:prSet presAssocID="{3F6DA843-635B-486D-9D92-B4F413DD8C7A}" presName="LevelTwoTextNode" presStyleLbl="node2" presStyleIdx="3" presStyleCnt="4">
        <dgm:presLayoutVars>
          <dgm:chPref val="3"/>
        </dgm:presLayoutVars>
      </dgm:prSet>
      <dgm:spPr/>
    </dgm:pt>
    <dgm:pt modelId="{31A9888F-4EB6-4169-B904-0B8C061D62A8}" type="pres">
      <dgm:prSet presAssocID="{3F6DA843-635B-486D-9D92-B4F413DD8C7A}" presName="level3hierChild" presStyleCnt="0"/>
      <dgm:spPr/>
    </dgm:pt>
  </dgm:ptLst>
  <dgm:cxnLst>
    <dgm:cxn modelId="{BCC52402-EBB2-4CA3-9879-8D2C616D1BBA}" srcId="{265764CF-DD66-494C-AE63-1EF28DF1D181}" destId="{3BD8F0B1-0AF7-48F3-9378-F612DFB67DB3}" srcOrd="0" destOrd="0" parTransId="{DC53BABF-3193-45D9-A321-DE14C64CD2FB}" sibTransId="{B3115E01-766D-4049-A7F1-6B0F23249266}"/>
    <dgm:cxn modelId="{484F5A0E-805C-4FE7-883D-FD36864287E8}" type="presOf" srcId="{47ECC242-DE8A-41E1-B54F-72E550D6C811}" destId="{EECDC894-DFA0-4770-95A5-6C38547E1036}" srcOrd="0" destOrd="0" presId="urn:microsoft.com/office/officeart/2008/layout/HorizontalMultiLevelHierarchy"/>
    <dgm:cxn modelId="{76666D20-321D-4A84-8EDD-80361AF257F5}" type="presOf" srcId="{8D7E6413-06F0-4BDD-8929-1C1DBE944E42}" destId="{F7BBF078-F953-4ABB-9D77-512231CC1C35}" srcOrd="0" destOrd="0" presId="urn:microsoft.com/office/officeart/2008/layout/HorizontalMultiLevelHierarchy"/>
    <dgm:cxn modelId="{4A2CBA22-0EE0-45F6-8292-080140149039}" srcId="{3BD8F0B1-0AF7-48F3-9378-F612DFB67DB3}" destId="{3F6DA843-635B-486D-9D92-B4F413DD8C7A}" srcOrd="3" destOrd="0" parTransId="{E816FC27-7465-4BCC-A8D0-C61D1EF2C84F}" sibTransId="{F620E635-C4D3-4C72-83A0-329CBA10A856}"/>
    <dgm:cxn modelId="{8B4D0048-F439-4509-9122-D6B32729AF62}" type="presOf" srcId="{C06E62B5-FDD0-4E97-A51B-80A47FD8C24D}" destId="{119F8D47-E5BE-4CDA-B109-8350FFB5E7E0}" srcOrd="0" destOrd="0" presId="urn:microsoft.com/office/officeart/2008/layout/HorizontalMultiLevelHierarchy"/>
    <dgm:cxn modelId="{C3ECD272-C5A8-42B9-9DB6-E7EBC505007F}" srcId="{3BD8F0B1-0AF7-48F3-9378-F612DFB67DB3}" destId="{B6701415-3BE5-40A7-8CD7-A6C85CBFA4C4}" srcOrd="0" destOrd="0" parTransId="{47ECC242-DE8A-41E1-B54F-72E550D6C811}" sibTransId="{AD76CD66-BF26-4328-9098-6BCB20EC3E64}"/>
    <dgm:cxn modelId="{BA5D6384-AC37-4D7C-983A-BE6975C4D7E1}" type="presOf" srcId="{3F6DA843-635B-486D-9D92-B4F413DD8C7A}" destId="{B237C599-36F3-4F7C-BF0C-DD682832C021}" srcOrd="0" destOrd="0" presId="urn:microsoft.com/office/officeart/2008/layout/HorizontalMultiLevelHierarchy"/>
    <dgm:cxn modelId="{12F7B599-C3A3-4212-8273-F0D7AA4CE784}" type="presOf" srcId="{AF0BA69C-888E-47BB-AA4F-9BEE53E1BEC2}" destId="{BE4A7AFC-DE1C-4498-9692-93A943C64CC9}" srcOrd="1" destOrd="0" presId="urn:microsoft.com/office/officeart/2008/layout/HorizontalMultiLevelHierarchy"/>
    <dgm:cxn modelId="{76F207B1-5BF7-4AF4-9FFE-C25DAC5B84E7}" type="presOf" srcId="{E816FC27-7465-4BCC-A8D0-C61D1EF2C84F}" destId="{96F7BDDE-9903-4DB7-BA0F-63A027E16566}" srcOrd="1" destOrd="0" presId="urn:microsoft.com/office/officeart/2008/layout/HorizontalMultiLevelHierarchy"/>
    <dgm:cxn modelId="{0C07CFB7-5560-4A4C-9E41-E4EA9C09409B}" srcId="{3BD8F0B1-0AF7-48F3-9378-F612DFB67DB3}" destId="{676F84B9-DF26-49D2-99C4-9C186BF23516}" srcOrd="1" destOrd="0" parTransId="{C06E62B5-FDD0-4E97-A51B-80A47FD8C24D}" sibTransId="{12194ACF-3EF2-4531-BD72-825ED17B25FB}"/>
    <dgm:cxn modelId="{B3231EB9-A237-4F12-84C6-DCA4C441CAB3}" type="presOf" srcId="{C06E62B5-FDD0-4E97-A51B-80A47FD8C24D}" destId="{92693F70-6785-4901-B94E-EB3B14A5E7AD}" srcOrd="1" destOrd="0" presId="urn:microsoft.com/office/officeart/2008/layout/HorizontalMultiLevelHierarchy"/>
    <dgm:cxn modelId="{9981BCC3-4280-450A-8562-5EB370665BF4}" type="presOf" srcId="{3BD8F0B1-0AF7-48F3-9378-F612DFB67DB3}" destId="{6ED5C7D8-9944-468E-AE4E-78DE9DF3881E}" srcOrd="0" destOrd="0" presId="urn:microsoft.com/office/officeart/2008/layout/HorizontalMultiLevelHierarchy"/>
    <dgm:cxn modelId="{14CAC6C8-8B69-49FA-948B-7C32F2005758}" type="presOf" srcId="{AF0BA69C-888E-47BB-AA4F-9BEE53E1BEC2}" destId="{77056EC2-A26A-4386-8FBF-8B51F3A566BE}" srcOrd="0" destOrd="0" presId="urn:microsoft.com/office/officeart/2008/layout/HorizontalMultiLevelHierarchy"/>
    <dgm:cxn modelId="{C49637D1-2860-433D-8A36-A8D4AAF22D02}" type="presOf" srcId="{47ECC242-DE8A-41E1-B54F-72E550D6C811}" destId="{C1AD75AB-F81A-4C5E-A55F-B1176E28621B}" srcOrd="1" destOrd="0" presId="urn:microsoft.com/office/officeart/2008/layout/HorizontalMultiLevelHierarchy"/>
    <dgm:cxn modelId="{2CDBB3E0-128B-4333-8D4D-4998625DAF31}" type="presOf" srcId="{E816FC27-7465-4BCC-A8D0-C61D1EF2C84F}" destId="{841C6181-1324-47EB-820C-9E90A71CD370}" srcOrd="0" destOrd="0" presId="urn:microsoft.com/office/officeart/2008/layout/HorizontalMultiLevelHierarchy"/>
    <dgm:cxn modelId="{AEBE4AE1-D6F5-4ACE-97D4-360339A7DAE5}" type="presOf" srcId="{676F84B9-DF26-49D2-99C4-9C186BF23516}" destId="{5E70CF4C-6617-42F7-AB3E-DD6C50C259BD}" srcOrd="0" destOrd="0" presId="urn:microsoft.com/office/officeart/2008/layout/HorizontalMultiLevelHierarchy"/>
    <dgm:cxn modelId="{DDF4CCE5-22F8-4483-AD7C-C7D74C07A012}" type="presOf" srcId="{265764CF-DD66-494C-AE63-1EF28DF1D181}" destId="{D45FCF92-A6AD-417E-81B1-4A4C5E365192}" srcOrd="0" destOrd="0" presId="urn:microsoft.com/office/officeart/2008/layout/HorizontalMultiLevelHierarchy"/>
    <dgm:cxn modelId="{5858A8EA-27A0-450E-BF17-27C8B3C20A42}" srcId="{3BD8F0B1-0AF7-48F3-9378-F612DFB67DB3}" destId="{8D7E6413-06F0-4BDD-8929-1C1DBE944E42}" srcOrd="2" destOrd="0" parTransId="{AF0BA69C-888E-47BB-AA4F-9BEE53E1BEC2}" sibTransId="{F2711110-26E7-4EA8-A8A5-38B8D6C016C0}"/>
    <dgm:cxn modelId="{482CE2ED-CA7C-408E-A9ED-44685D7E3966}" type="presOf" srcId="{B6701415-3BE5-40A7-8CD7-A6C85CBFA4C4}" destId="{3C42937F-B3E8-4FD9-AA7A-654114EFDE83}" srcOrd="0" destOrd="0" presId="urn:microsoft.com/office/officeart/2008/layout/HorizontalMultiLevelHierarchy"/>
    <dgm:cxn modelId="{83451233-D2D4-462C-A7CC-2F359F402180}" type="presParOf" srcId="{D45FCF92-A6AD-417E-81B1-4A4C5E365192}" destId="{C504E84C-B662-4EF8-B6FE-662E51C00091}" srcOrd="0" destOrd="0" presId="urn:microsoft.com/office/officeart/2008/layout/HorizontalMultiLevelHierarchy"/>
    <dgm:cxn modelId="{708274F1-9FC4-4C25-AE38-257227382370}" type="presParOf" srcId="{C504E84C-B662-4EF8-B6FE-662E51C00091}" destId="{6ED5C7D8-9944-468E-AE4E-78DE9DF3881E}" srcOrd="0" destOrd="0" presId="urn:microsoft.com/office/officeart/2008/layout/HorizontalMultiLevelHierarchy"/>
    <dgm:cxn modelId="{56AFF78E-4DD7-4573-9DE3-EDB346CCCF9A}" type="presParOf" srcId="{C504E84C-B662-4EF8-B6FE-662E51C00091}" destId="{FE953A15-DF6B-4832-948B-D349FE9688B4}" srcOrd="1" destOrd="0" presId="urn:microsoft.com/office/officeart/2008/layout/HorizontalMultiLevelHierarchy"/>
    <dgm:cxn modelId="{F0929BC9-C837-4934-A444-BBF5C932BE60}" type="presParOf" srcId="{FE953A15-DF6B-4832-948B-D349FE9688B4}" destId="{EECDC894-DFA0-4770-95A5-6C38547E1036}" srcOrd="0" destOrd="0" presId="urn:microsoft.com/office/officeart/2008/layout/HorizontalMultiLevelHierarchy"/>
    <dgm:cxn modelId="{9D834B78-4221-47BA-A329-B4A3C567DDE4}" type="presParOf" srcId="{EECDC894-DFA0-4770-95A5-6C38547E1036}" destId="{C1AD75AB-F81A-4C5E-A55F-B1176E28621B}" srcOrd="0" destOrd="0" presId="urn:microsoft.com/office/officeart/2008/layout/HorizontalMultiLevelHierarchy"/>
    <dgm:cxn modelId="{325B8806-27EF-4DA1-8EF6-4217DD98A50F}" type="presParOf" srcId="{FE953A15-DF6B-4832-948B-D349FE9688B4}" destId="{1F6C0F74-3B78-4F8A-AC2E-474DAF4A5920}" srcOrd="1" destOrd="0" presId="urn:microsoft.com/office/officeart/2008/layout/HorizontalMultiLevelHierarchy"/>
    <dgm:cxn modelId="{EEF229B6-A5C1-472E-A5C5-AC2C5838C723}" type="presParOf" srcId="{1F6C0F74-3B78-4F8A-AC2E-474DAF4A5920}" destId="{3C42937F-B3E8-4FD9-AA7A-654114EFDE83}" srcOrd="0" destOrd="0" presId="urn:microsoft.com/office/officeart/2008/layout/HorizontalMultiLevelHierarchy"/>
    <dgm:cxn modelId="{DD34CE42-603A-4F5F-BEE7-FB13EA46E0BB}" type="presParOf" srcId="{1F6C0F74-3B78-4F8A-AC2E-474DAF4A5920}" destId="{47017B83-21B8-4A94-A35D-EC393BAE1009}" srcOrd="1" destOrd="0" presId="urn:microsoft.com/office/officeart/2008/layout/HorizontalMultiLevelHierarchy"/>
    <dgm:cxn modelId="{A74E3437-9845-4E87-95F3-162D5063894B}" type="presParOf" srcId="{FE953A15-DF6B-4832-948B-D349FE9688B4}" destId="{119F8D47-E5BE-4CDA-B109-8350FFB5E7E0}" srcOrd="2" destOrd="0" presId="urn:microsoft.com/office/officeart/2008/layout/HorizontalMultiLevelHierarchy"/>
    <dgm:cxn modelId="{4F4ADB1F-9F8A-440B-B0E2-AA41AFB2F2AA}" type="presParOf" srcId="{119F8D47-E5BE-4CDA-B109-8350FFB5E7E0}" destId="{92693F70-6785-4901-B94E-EB3B14A5E7AD}" srcOrd="0" destOrd="0" presId="urn:microsoft.com/office/officeart/2008/layout/HorizontalMultiLevelHierarchy"/>
    <dgm:cxn modelId="{87DB576B-BA36-43A7-B8D9-39ACBD975D32}" type="presParOf" srcId="{FE953A15-DF6B-4832-948B-D349FE9688B4}" destId="{02352A9A-9C68-4BCE-9348-0650F4C4A3D9}" srcOrd="3" destOrd="0" presId="urn:microsoft.com/office/officeart/2008/layout/HorizontalMultiLevelHierarchy"/>
    <dgm:cxn modelId="{5A5AE7AA-9F4E-408B-9BC1-9840AD4722E2}" type="presParOf" srcId="{02352A9A-9C68-4BCE-9348-0650F4C4A3D9}" destId="{5E70CF4C-6617-42F7-AB3E-DD6C50C259BD}" srcOrd="0" destOrd="0" presId="urn:microsoft.com/office/officeart/2008/layout/HorizontalMultiLevelHierarchy"/>
    <dgm:cxn modelId="{8D82B131-BF05-487D-83B4-8C9999F6EFD4}" type="presParOf" srcId="{02352A9A-9C68-4BCE-9348-0650F4C4A3D9}" destId="{4EF17017-2A34-4EDA-A693-4D9BE1AB8D27}" srcOrd="1" destOrd="0" presId="urn:microsoft.com/office/officeart/2008/layout/HorizontalMultiLevelHierarchy"/>
    <dgm:cxn modelId="{C071AEA7-60C6-4D2D-A69A-F7E5F7BF316E}" type="presParOf" srcId="{FE953A15-DF6B-4832-948B-D349FE9688B4}" destId="{77056EC2-A26A-4386-8FBF-8B51F3A566BE}" srcOrd="4" destOrd="0" presId="urn:microsoft.com/office/officeart/2008/layout/HorizontalMultiLevelHierarchy"/>
    <dgm:cxn modelId="{ACFE1364-EF5D-4ACD-A71C-204D8198B7F6}" type="presParOf" srcId="{77056EC2-A26A-4386-8FBF-8B51F3A566BE}" destId="{BE4A7AFC-DE1C-4498-9692-93A943C64CC9}" srcOrd="0" destOrd="0" presId="urn:microsoft.com/office/officeart/2008/layout/HorizontalMultiLevelHierarchy"/>
    <dgm:cxn modelId="{8306EEF8-0D26-4360-859A-7988EC89120B}" type="presParOf" srcId="{FE953A15-DF6B-4832-948B-D349FE9688B4}" destId="{F6F2CD47-1F7E-473E-B2D9-C15F58794CD3}" srcOrd="5" destOrd="0" presId="urn:microsoft.com/office/officeart/2008/layout/HorizontalMultiLevelHierarchy"/>
    <dgm:cxn modelId="{A199BD0A-7450-4437-9E06-5A4B0813E5D8}" type="presParOf" srcId="{F6F2CD47-1F7E-473E-B2D9-C15F58794CD3}" destId="{F7BBF078-F953-4ABB-9D77-512231CC1C35}" srcOrd="0" destOrd="0" presId="urn:microsoft.com/office/officeart/2008/layout/HorizontalMultiLevelHierarchy"/>
    <dgm:cxn modelId="{A123240C-A2FB-42FA-AACA-9B40C13B4148}" type="presParOf" srcId="{F6F2CD47-1F7E-473E-B2D9-C15F58794CD3}" destId="{FA0EC3FA-2F64-47E4-A95B-AF18227F755D}" srcOrd="1" destOrd="0" presId="urn:microsoft.com/office/officeart/2008/layout/HorizontalMultiLevelHierarchy"/>
    <dgm:cxn modelId="{F5CF9DE9-B0AF-4C03-9FAB-11CE55344CF3}" type="presParOf" srcId="{FE953A15-DF6B-4832-948B-D349FE9688B4}" destId="{841C6181-1324-47EB-820C-9E90A71CD370}" srcOrd="6" destOrd="0" presId="urn:microsoft.com/office/officeart/2008/layout/HorizontalMultiLevelHierarchy"/>
    <dgm:cxn modelId="{35BA7252-DFC9-472D-9D82-EC0EA5282476}" type="presParOf" srcId="{841C6181-1324-47EB-820C-9E90A71CD370}" destId="{96F7BDDE-9903-4DB7-BA0F-63A027E16566}" srcOrd="0" destOrd="0" presId="urn:microsoft.com/office/officeart/2008/layout/HorizontalMultiLevelHierarchy"/>
    <dgm:cxn modelId="{B4F5A5F8-232C-4D81-9BE0-F2B523915D5C}" type="presParOf" srcId="{FE953A15-DF6B-4832-948B-D349FE9688B4}" destId="{83186CF5-4697-42C7-8AE8-FB589688C8FE}" srcOrd="7" destOrd="0" presId="urn:microsoft.com/office/officeart/2008/layout/HorizontalMultiLevelHierarchy"/>
    <dgm:cxn modelId="{27C8BD91-3791-493C-9A1C-38DDF28DBD8B}" type="presParOf" srcId="{83186CF5-4697-42C7-8AE8-FB589688C8FE}" destId="{B237C599-36F3-4F7C-BF0C-DD682832C021}" srcOrd="0" destOrd="0" presId="urn:microsoft.com/office/officeart/2008/layout/HorizontalMultiLevelHierarchy"/>
    <dgm:cxn modelId="{4A912051-86CC-444A-B8C4-6A309E69EE04}" type="presParOf" srcId="{83186CF5-4697-42C7-8AE8-FB589688C8FE}" destId="{31A9888F-4EB6-4169-B904-0B8C061D62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77C92-C3D8-482B-9B2F-1445ED6B36B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B442145-AF7B-4285-9952-CACEE3D70494}">
      <dgm:prSet phldrT="[Текст]"/>
      <dgm:spPr/>
      <dgm:t>
        <a:bodyPr/>
        <a:lstStyle/>
        <a:p>
          <a:r>
            <a:rPr lang="ru-RU"/>
            <a:t>Направления деятельности тьютора</a:t>
          </a:r>
        </a:p>
      </dgm:t>
    </dgm:pt>
    <dgm:pt modelId="{5F5099E9-260C-4821-BFB0-A97611B39C80}" type="parTrans" cxnId="{01615062-8303-49F9-AF6C-78E43E8A71F5}">
      <dgm:prSet/>
      <dgm:spPr/>
      <dgm:t>
        <a:bodyPr/>
        <a:lstStyle/>
        <a:p>
          <a:endParaRPr lang="ru-RU"/>
        </a:p>
      </dgm:t>
    </dgm:pt>
    <dgm:pt modelId="{8F8AF40A-4962-478D-AA9F-4B1720ADC95D}" type="sibTrans" cxnId="{01615062-8303-49F9-AF6C-78E43E8A71F5}">
      <dgm:prSet/>
      <dgm:spPr/>
      <dgm:t>
        <a:bodyPr/>
        <a:lstStyle/>
        <a:p>
          <a:endParaRPr lang="ru-RU"/>
        </a:p>
      </dgm:t>
    </dgm:pt>
    <dgm:pt modelId="{D06D0718-DF32-4D1F-A0C2-311AC87DDC47}">
      <dgm:prSet phldrT="[Текст]"/>
      <dgm:spPr/>
      <dgm:t>
        <a:bodyPr/>
        <a:lstStyle/>
        <a:p>
          <a:r>
            <a:rPr lang="ru-RU"/>
            <a:t>Преодоление трудностей в обучении</a:t>
          </a:r>
        </a:p>
      </dgm:t>
    </dgm:pt>
    <dgm:pt modelId="{B1A0A655-C8D9-403D-BA2D-29EB657D2655}" type="parTrans" cxnId="{8067432C-1408-40C8-AB8B-C0A37A6550BB}">
      <dgm:prSet/>
      <dgm:spPr/>
      <dgm:t>
        <a:bodyPr/>
        <a:lstStyle/>
        <a:p>
          <a:endParaRPr lang="ru-RU"/>
        </a:p>
      </dgm:t>
    </dgm:pt>
    <dgm:pt modelId="{E451270F-4E92-49EE-9FA2-A2700832053F}" type="sibTrans" cxnId="{8067432C-1408-40C8-AB8B-C0A37A6550BB}">
      <dgm:prSet/>
      <dgm:spPr/>
      <dgm:t>
        <a:bodyPr/>
        <a:lstStyle/>
        <a:p>
          <a:endParaRPr lang="ru-RU"/>
        </a:p>
      </dgm:t>
    </dgm:pt>
    <dgm:pt modelId="{3D809330-3E9F-4853-8433-B75E39926C66}">
      <dgm:prSet phldrT="[Текст]"/>
      <dgm:spPr/>
      <dgm:t>
        <a:bodyPr/>
        <a:lstStyle/>
        <a:p>
          <a:r>
            <a:rPr lang="ru-RU"/>
            <a:t>Поиск внутренних и внешних ресурсов</a:t>
          </a:r>
        </a:p>
      </dgm:t>
    </dgm:pt>
    <dgm:pt modelId="{9DE7AA82-1D71-4891-B610-86F8CB0CC4D8}" type="parTrans" cxnId="{EB8EAF56-932F-4C77-9906-AE49E73A004D}">
      <dgm:prSet/>
      <dgm:spPr/>
      <dgm:t>
        <a:bodyPr/>
        <a:lstStyle/>
        <a:p>
          <a:endParaRPr lang="ru-RU"/>
        </a:p>
      </dgm:t>
    </dgm:pt>
    <dgm:pt modelId="{C0EBDBC8-C183-4F03-A911-9814A9861B71}" type="sibTrans" cxnId="{EB8EAF56-932F-4C77-9906-AE49E73A004D}">
      <dgm:prSet/>
      <dgm:spPr/>
      <dgm:t>
        <a:bodyPr/>
        <a:lstStyle/>
        <a:p>
          <a:endParaRPr lang="ru-RU"/>
        </a:p>
      </dgm:t>
    </dgm:pt>
    <dgm:pt modelId="{6C50FEE3-4166-47EF-A95D-0AAFADF51682}" type="pres">
      <dgm:prSet presAssocID="{E0277C92-C3D8-482B-9B2F-1445ED6B36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1503E9-7E7D-4E8D-876E-9EC475D63039}" type="pres">
      <dgm:prSet presAssocID="{3B442145-AF7B-4285-9952-CACEE3D70494}" presName="root1" presStyleCnt="0"/>
      <dgm:spPr/>
    </dgm:pt>
    <dgm:pt modelId="{E34D7956-1124-4AE4-9829-B784F6AB0371}" type="pres">
      <dgm:prSet presAssocID="{3B442145-AF7B-4285-9952-CACEE3D70494}" presName="LevelOneTextNode" presStyleLbl="node0" presStyleIdx="0" presStyleCnt="1">
        <dgm:presLayoutVars>
          <dgm:chPref val="3"/>
        </dgm:presLayoutVars>
      </dgm:prSet>
      <dgm:spPr/>
    </dgm:pt>
    <dgm:pt modelId="{D1EE71EE-625D-4FEE-89BC-9683261FFEEC}" type="pres">
      <dgm:prSet presAssocID="{3B442145-AF7B-4285-9952-CACEE3D70494}" presName="level2hierChild" presStyleCnt="0"/>
      <dgm:spPr/>
    </dgm:pt>
    <dgm:pt modelId="{6D945614-229D-4191-9AAC-A580784DDE51}" type="pres">
      <dgm:prSet presAssocID="{B1A0A655-C8D9-403D-BA2D-29EB657D2655}" presName="conn2-1" presStyleLbl="parChTrans1D2" presStyleIdx="0" presStyleCnt="2"/>
      <dgm:spPr/>
    </dgm:pt>
    <dgm:pt modelId="{8CC9388B-D630-41F5-991C-2FE117084CF1}" type="pres">
      <dgm:prSet presAssocID="{B1A0A655-C8D9-403D-BA2D-29EB657D2655}" presName="connTx" presStyleLbl="parChTrans1D2" presStyleIdx="0" presStyleCnt="2"/>
      <dgm:spPr/>
    </dgm:pt>
    <dgm:pt modelId="{EE405BC0-1FE0-41A4-80FB-5E3B8353FF6C}" type="pres">
      <dgm:prSet presAssocID="{D06D0718-DF32-4D1F-A0C2-311AC87DDC47}" presName="root2" presStyleCnt="0"/>
      <dgm:spPr/>
    </dgm:pt>
    <dgm:pt modelId="{14B73AB8-FFDB-43B9-A97A-901ED02221A1}" type="pres">
      <dgm:prSet presAssocID="{D06D0718-DF32-4D1F-A0C2-311AC87DDC47}" presName="LevelTwoTextNode" presStyleLbl="node2" presStyleIdx="0" presStyleCnt="2" custLinFactNeighborX="-3181" custLinFactNeighborY="-45212">
        <dgm:presLayoutVars>
          <dgm:chPref val="3"/>
        </dgm:presLayoutVars>
      </dgm:prSet>
      <dgm:spPr/>
    </dgm:pt>
    <dgm:pt modelId="{9872B640-C230-4CAC-9FA7-2AC66AE768BF}" type="pres">
      <dgm:prSet presAssocID="{D06D0718-DF32-4D1F-A0C2-311AC87DDC47}" presName="level3hierChild" presStyleCnt="0"/>
      <dgm:spPr/>
    </dgm:pt>
    <dgm:pt modelId="{92D00D6C-57A3-4985-8CE5-9F942FFFC84C}" type="pres">
      <dgm:prSet presAssocID="{9DE7AA82-1D71-4891-B610-86F8CB0CC4D8}" presName="conn2-1" presStyleLbl="parChTrans1D2" presStyleIdx="1" presStyleCnt="2"/>
      <dgm:spPr/>
    </dgm:pt>
    <dgm:pt modelId="{F8850394-69FB-44BE-9F5B-CB2C91905DAB}" type="pres">
      <dgm:prSet presAssocID="{9DE7AA82-1D71-4891-B610-86F8CB0CC4D8}" presName="connTx" presStyleLbl="parChTrans1D2" presStyleIdx="1" presStyleCnt="2"/>
      <dgm:spPr/>
    </dgm:pt>
    <dgm:pt modelId="{90B6C1EB-B2F0-433D-AEFC-33A3F7B4950D}" type="pres">
      <dgm:prSet presAssocID="{3D809330-3E9F-4853-8433-B75E39926C66}" presName="root2" presStyleCnt="0"/>
      <dgm:spPr/>
    </dgm:pt>
    <dgm:pt modelId="{F1C024DF-8C9D-4BAA-9A73-F60C79487C93}" type="pres">
      <dgm:prSet presAssocID="{3D809330-3E9F-4853-8433-B75E39926C66}" presName="LevelTwoTextNode" presStyleLbl="node2" presStyleIdx="1" presStyleCnt="2" custLinFactNeighborX="-2121" custLinFactNeighborY="22027">
        <dgm:presLayoutVars>
          <dgm:chPref val="3"/>
        </dgm:presLayoutVars>
      </dgm:prSet>
      <dgm:spPr/>
    </dgm:pt>
    <dgm:pt modelId="{15C7C66A-A9D6-4051-9F1B-952AD120E46D}" type="pres">
      <dgm:prSet presAssocID="{3D809330-3E9F-4853-8433-B75E39926C66}" presName="level3hierChild" presStyleCnt="0"/>
      <dgm:spPr/>
    </dgm:pt>
  </dgm:ptLst>
  <dgm:cxnLst>
    <dgm:cxn modelId="{98791226-8B0B-4F53-9F26-CC24CA6D6354}" type="presOf" srcId="{3B442145-AF7B-4285-9952-CACEE3D70494}" destId="{E34D7956-1124-4AE4-9829-B784F6AB0371}" srcOrd="0" destOrd="0" presId="urn:microsoft.com/office/officeart/2008/layout/HorizontalMultiLevelHierarchy"/>
    <dgm:cxn modelId="{8067432C-1408-40C8-AB8B-C0A37A6550BB}" srcId="{3B442145-AF7B-4285-9952-CACEE3D70494}" destId="{D06D0718-DF32-4D1F-A0C2-311AC87DDC47}" srcOrd="0" destOrd="0" parTransId="{B1A0A655-C8D9-403D-BA2D-29EB657D2655}" sibTransId="{E451270F-4E92-49EE-9FA2-A2700832053F}"/>
    <dgm:cxn modelId="{01615062-8303-49F9-AF6C-78E43E8A71F5}" srcId="{E0277C92-C3D8-482B-9B2F-1445ED6B36BE}" destId="{3B442145-AF7B-4285-9952-CACEE3D70494}" srcOrd="0" destOrd="0" parTransId="{5F5099E9-260C-4821-BFB0-A97611B39C80}" sibTransId="{8F8AF40A-4962-478D-AA9F-4B1720ADC95D}"/>
    <dgm:cxn modelId="{4654494A-B4AB-4BF8-9514-91FBD7CF9A87}" type="presOf" srcId="{E0277C92-C3D8-482B-9B2F-1445ED6B36BE}" destId="{6C50FEE3-4166-47EF-A95D-0AAFADF51682}" srcOrd="0" destOrd="0" presId="urn:microsoft.com/office/officeart/2008/layout/HorizontalMultiLevelHierarchy"/>
    <dgm:cxn modelId="{CD4C4F6F-6210-40A8-8C05-B4C01437C962}" type="presOf" srcId="{B1A0A655-C8D9-403D-BA2D-29EB657D2655}" destId="{6D945614-229D-4191-9AAC-A580784DDE51}" srcOrd="0" destOrd="0" presId="urn:microsoft.com/office/officeart/2008/layout/HorizontalMultiLevelHierarchy"/>
    <dgm:cxn modelId="{D1374454-C6FE-4298-86C6-3EC6298BD54D}" type="presOf" srcId="{9DE7AA82-1D71-4891-B610-86F8CB0CC4D8}" destId="{F8850394-69FB-44BE-9F5B-CB2C91905DAB}" srcOrd="1" destOrd="0" presId="urn:microsoft.com/office/officeart/2008/layout/HorizontalMultiLevelHierarchy"/>
    <dgm:cxn modelId="{EB8EAF56-932F-4C77-9906-AE49E73A004D}" srcId="{3B442145-AF7B-4285-9952-CACEE3D70494}" destId="{3D809330-3E9F-4853-8433-B75E39926C66}" srcOrd="1" destOrd="0" parTransId="{9DE7AA82-1D71-4891-B610-86F8CB0CC4D8}" sibTransId="{C0EBDBC8-C183-4F03-A911-9814A9861B71}"/>
    <dgm:cxn modelId="{B22DEE56-BFFB-4EE6-96BC-BDF6BD3A44F7}" type="presOf" srcId="{D06D0718-DF32-4D1F-A0C2-311AC87DDC47}" destId="{14B73AB8-FFDB-43B9-A97A-901ED02221A1}" srcOrd="0" destOrd="0" presId="urn:microsoft.com/office/officeart/2008/layout/HorizontalMultiLevelHierarchy"/>
    <dgm:cxn modelId="{8B792AB3-474C-4966-9C29-233C277134E8}" type="presOf" srcId="{3D809330-3E9F-4853-8433-B75E39926C66}" destId="{F1C024DF-8C9D-4BAA-9A73-F60C79487C93}" srcOrd="0" destOrd="0" presId="urn:microsoft.com/office/officeart/2008/layout/HorizontalMultiLevelHierarchy"/>
    <dgm:cxn modelId="{324A9AE1-CC8C-44D2-BDD1-201773AE46D5}" type="presOf" srcId="{9DE7AA82-1D71-4891-B610-86F8CB0CC4D8}" destId="{92D00D6C-57A3-4985-8CE5-9F942FFFC84C}" srcOrd="0" destOrd="0" presId="urn:microsoft.com/office/officeart/2008/layout/HorizontalMultiLevelHierarchy"/>
    <dgm:cxn modelId="{0C5447E4-B564-4908-99D7-BB88399666A9}" type="presOf" srcId="{B1A0A655-C8D9-403D-BA2D-29EB657D2655}" destId="{8CC9388B-D630-41F5-991C-2FE117084CF1}" srcOrd="1" destOrd="0" presId="urn:microsoft.com/office/officeart/2008/layout/HorizontalMultiLevelHierarchy"/>
    <dgm:cxn modelId="{D516C44D-862C-4457-97F5-0B8A3D0491C0}" type="presParOf" srcId="{6C50FEE3-4166-47EF-A95D-0AAFADF51682}" destId="{ED1503E9-7E7D-4E8D-876E-9EC475D63039}" srcOrd="0" destOrd="0" presId="urn:microsoft.com/office/officeart/2008/layout/HorizontalMultiLevelHierarchy"/>
    <dgm:cxn modelId="{8DD83B3F-1682-43C8-BC3E-C7125126FE05}" type="presParOf" srcId="{ED1503E9-7E7D-4E8D-876E-9EC475D63039}" destId="{E34D7956-1124-4AE4-9829-B784F6AB0371}" srcOrd="0" destOrd="0" presId="urn:microsoft.com/office/officeart/2008/layout/HorizontalMultiLevelHierarchy"/>
    <dgm:cxn modelId="{22FB33E4-CF6C-4979-9BCF-BC592655035B}" type="presParOf" srcId="{ED1503E9-7E7D-4E8D-876E-9EC475D63039}" destId="{D1EE71EE-625D-4FEE-89BC-9683261FFEEC}" srcOrd="1" destOrd="0" presId="urn:microsoft.com/office/officeart/2008/layout/HorizontalMultiLevelHierarchy"/>
    <dgm:cxn modelId="{5A6A944D-E7B6-466F-9C00-E0C23A4FBDD4}" type="presParOf" srcId="{D1EE71EE-625D-4FEE-89BC-9683261FFEEC}" destId="{6D945614-229D-4191-9AAC-A580784DDE51}" srcOrd="0" destOrd="0" presId="urn:microsoft.com/office/officeart/2008/layout/HorizontalMultiLevelHierarchy"/>
    <dgm:cxn modelId="{42B27D06-B271-47C2-A59D-09D0F7EB7CD4}" type="presParOf" srcId="{6D945614-229D-4191-9AAC-A580784DDE51}" destId="{8CC9388B-D630-41F5-991C-2FE117084CF1}" srcOrd="0" destOrd="0" presId="urn:microsoft.com/office/officeart/2008/layout/HorizontalMultiLevelHierarchy"/>
    <dgm:cxn modelId="{343519E4-1C69-4BDC-815A-D744FF9CFA57}" type="presParOf" srcId="{D1EE71EE-625D-4FEE-89BC-9683261FFEEC}" destId="{EE405BC0-1FE0-41A4-80FB-5E3B8353FF6C}" srcOrd="1" destOrd="0" presId="urn:microsoft.com/office/officeart/2008/layout/HorizontalMultiLevelHierarchy"/>
    <dgm:cxn modelId="{5A7ADCA9-1E9B-445C-B6E3-9B6C3A618364}" type="presParOf" srcId="{EE405BC0-1FE0-41A4-80FB-5E3B8353FF6C}" destId="{14B73AB8-FFDB-43B9-A97A-901ED02221A1}" srcOrd="0" destOrd="0" presId="urn:microsoft.com/office/officeart/2008/layout/HorizontalMultiLevelHierarchy"/>
    <dgm:cxn modelId="{28650427-9A16-4343-A256-3E2A62693806}" type="presParOf" srcId="{EE405BC0-1FE0-41A4-80FB-5E3B8353FF6C}" destId="{9872B640-C230-4CAC-9FA7-2AC66AE768BF}" srcOrd="1" destOrd="0" presId="urn:microsoft.com/office/officeart/2008/layout/HorizontalMultiLevelHierarchy"/>
    <dgm:cxn modelId="{6CF3A249-2C7C-4337-9D74-F07B8277DC30}" type="presParOf" srcId="{D1EE71EE-625D-4FEE-89BC-9683261FFEEC}" destId="{92D00D6C-57A3-4985-8CE5-9F942FFFC84C}" srcOrd="2" destOrd="0" presId="urn:microsoft.com/office/officeart/2008/layout/HorizontalMultiLevelHierarchy"/>
    <dgm:cxn modelId="{B84F05EC-7936-41FA-848D-EE3B240B0402}" type="presParOf" srcId="{92D00D6C-57A3-4985-8CE5-9F942FFFC84C}" destId="{F8850394-69FB-44BE-9F5B-CB2C91905DAB}" srcOrd="0" destOrd="0" presId="urn:microsoft.com/office/officeart/2008/layout/HorizontalMultiLevelHierarchy"/>
    <dgm:cxn modelId="{8160D8C2-36AA-4FA1-B169-E3E97B944028}" type="presParOf" srcId="{D1EE71EE-625D-4FEE-89BC-9683261FFEEC}" destId="{90B6C1EB-B2F0-433D-AEFC-33A3F7B4950D}" srcOrd="3" destOrd="0" presId="urn:microsoft.com/office/officeart/2008/layout/HorizontalMultiLevelHierarchy"/>
    <dgm:cxn modelId="{B8CF0D83-BE0C-4891-BCEE-030B0C8757E1}" type="presParOf" srcId="{90B6C1EB-B2F0-433D-AEFC-33A3F7B4950D}" destId="{F1C024DF-8C9D-4BAA-9A73-F60C79487C93}" srcOrd="0" destOrd="0" presId="urn:microsoft.com/office/officeart/2008/layout/HorizontalMultiLevelHierarchy"/>
    <dgm:cxn modelId="{03EC5293-78C0-4D2A-B541-4032B7C355C6}" type="presParOf" srcId="{90B6C1EB-B2F0-433D-AEFC-33A3F7B4950D}" destId="{15C7C66A-A9D6-4051-9F1B-952AD120E4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8BEA17-EF12-4F8E-AD5C-D7BA40ED896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66D33A-9A82-451B-A8AB-F2D1BD6F68F8}">
      <dgm:prSet phldrT="[Текст]"/>
      <dgm:spPr>
        <a:xfrm rot="16200000">
          <a:off x="-53693" y="1296162"/>
          <a:ext cx="3200400" cy="608076"/>
        </a:xfrm>
        <a:prstGeom prst="rect">
          <a:avLst/>
        </a:prstGeom>
        <a:solidFill>
          <a:srgbClr val="5B9BD5">
            <a:shade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Характеристики детей ТМНР</a:t>
          </a:r>
        </a:p>
      </dgm:t>
    </dgm:pt>
    <dgm:pt modelId="{63828065-4F53-4969-84BB-BCF7C12CC16F}" type="parTrans" cxnId="{620DA557-C11B-4CF4-B77E-B3B0B7BACE88}">
      <dgm:prSet/>
      <dgm:spPr/>
      <dgm:t>
        <a:bodyPr/>
        <a:lstStyle/>
        <a:p>
          <a:endParaRPr lang="ru-RU"/>
        </a:p>
      </dgm:t>
    </dgm:pt>
    <dgm:pt modelId="{01C29738-42F5-46F4-B280-9E97D56F505A}" type="sibTrans" cxnId="{620DA557-C11B-4CF4-B77E-B3B0B7BACE88}">
      <dgm:prSet/>
      <dgm:spPr/>
      <dgm:t>
        <a:bodyPr/>
        <a:lstStyle/>
        <a:p>
          <a:endParaRPr lang="ru-RU"/>
        </a:p>
      </dgm:t>
    </dgm:pt>
    <dgm:pt modelId="{98489A67-7E97-4FC0-B3FA-2EE0B97C6257}">
      <dgm:prSet phldrT="[Текст]"/>
      <dgm:spPr>
        <a:xfrm>
          <a:off x="2249442" y="156019"/>
          <a:ext cx="1994489" cy="608076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Отсутствие усидчивости </a:t>
          </a:r>
        </a:p>
      </dgm:t>
    </dgm:pt>
    <dgm:pt modelId="{B141B4CE-5DCD-4357-B231-9FFB63FA0834}" type="parTrans" cxnId="{D4C131AB-9482-48AE-AB00-77F46DD0727D}">
      <dgm:prSet/>
      <dgm:spPr>
        <a:xfrm>
          <a:off x="1850544" y="460057"/>
          <a:ext cx="398897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199448" y="1140142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26D78B9-F63C-49A4-8199-F8B0AF4A3573}" type="sibTrans" cxnId="{D4C131AB-9482-48AE-AB00-77F46DD0727D}">
      <dgm:prSet/>
      <dgm:spPr/>
      <dgm:t>
        <a:bodyPr/>
        <a:lstStyle/>
        <a:p>
          <a:endParaRPr lang="ru-RU"/>
        </a:p>
      </dgm:t>
    </dgm:pt>
    <dgm:pt modelId="{97783F1E-C614-4045-AEAE-7DF51E746388}">
      <dgm:prSet phldrT="[Текст]"/>
      <dgm:spPr>
        <a:xfrm>
          <a:off x="2249442" y="916114"/>
          <a:ext cx="1994489" cy="608076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Слабая концентрация внимания </a:t>
          </a:r>
        </a:p>
      </dgm:t>
    </dgm:pt>
    <dgm:pt modelId="{24E48D01-23E4-4880-8CE2-2EFF31BEAA02}" type="parTrans" cxnId="{002AB895-1825-4E1E-BA17-B5CE99684397}">
      <dgm:prSet/>
      <dgm:spPr>
        <a:xfrm>
          <a:off x="1850544" y="1220152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380047"/>
              </a:moveTo>
              <a:lnTo>
                <a:pt x="199448" y="380047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E0B7E37-63F4-4BBC-AFEC-41FA5E6A0490}" type="sibTrans" cxnId="{002AB895-1825-4E1E-BA17-B5CE99684397}">
      <dgm:prSet/>
      <dgm:spPr/>
      <dgm:t>
        <a:bodyPr/>
        <a:lstStyle/>
        <a:p>
          <a:endParaRPr lang="ru-RU"/>
        </a:p>
      </dgm:t>
    </dgm:pt>
    <dgm:pt modelId="{B3BD9E34-081D-40A9-8D60-B2B52333A9FC}">
      <dgm:prSet phldrT="[Текст]"/>
      <dgm:spPr>
        <a:xfrm>
          <a:off x="2249442" y="2436304"/>
          <a:ext cx="1994489" cy="608076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Слабый самоконтроль над эмоциями и мыслями</a:t>
          </a:r>
        </a:p>
      </dgm:t>
    </dgm:pt>
    <dgm:pt modelId="{14D86E4F-6430-4B1D-A434-43A311A9C59F}" type="parTrans" cxnId="{C25AABB5-A455-403E-B47C-0D04FF1E289E}">
      <dgm:prSet/>
      <dgm:spPr>
        <a:xfrm>
          <a:off x="1850544" y="1600200"/>
          <a:ext cx="398897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1140142"/>
              </a:lnTo>
              <a:lnTo>
                <a:pt x="398897" y="1140142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29B2D9A-32EE-4327-9CCF-3CF2080F2947}" type="sibTrans" cxnId="{C25AABB5-A455-403E-B47C-0D04FF1E289E}">
      <dgm:prSet/>
      <dgm:spPr/>
      <dgm:t>
        <a:bodyPr/>
        <a:lstStyle/>
        <a:p>
          <a:endParaRPr lang="ru-RU"/>
        </a:p>
      </dgm:t>
    </dgm:pt>
    <dgm:pt modelId="{80311725-3ACE-46F7-8C06-DC7A741D76B1}">
      <dgm:prSet/>
      <dgm:spPr>
        <a:xfrm>
          <a:off x="2249442" y="1676209"/>
          <a:ext cx="1994489" cy="608076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Проблемы с послушанием</a:t>
          </a:r>
        </a:p>
      </dgm:t>
    </dgm:pt>
    <dgm:pt modelId="{EB83174A-32D8-4F8D-B523-A7979284C636}" type="parTrans" cxnId="{56722FB8-EA90-4D9E-9D31-A215E6EE568D}">
      <dgm:prSet/>
      <dgm:spPr>
        <a:xfrm>
          <a:off x="1850544" y="1600200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380047"/>
              </a:lnTo>
              <a:lnTo>
                <a:pt x="398897" y="38004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61BAEB0-819E-423D-9560-76A6156FCC7B}" type="sibTrans" cxnId="{56722FB8-EA90-4D9E-9D31-A215E6EE568D}">
      <dgm:prSet/>
      <dgm:spPr/>
      <dgm:t>
        <a:bodyPr/>
        <a:lstStyle/>
        <a:p>
          <a:endParaRPr lang="ru-RU"/>
        </a:p>
      </dgm:t>
    </dgm:pt>
    <dgm:pt modelId="{51AD895E-33CA-4282-84E2-A6249AE71F06}" type="pres">
      <dgm:prSet presAssocID="{208BEA17-EF12-4F8E-AD5C-D7BA40ED89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DE58EF-F012-462B-BB04-CA1918032A01}" type="pres">
      <dgm:prSet presAssocID="{9766D33A-9A82-451B-A8AB-F2D1BD6F68F8}" presName="root1" presStyleCnt="0"/>
      <dgm:spPr/>
    </dgm:pt>
    <dgm:pt modelId="{2E348497-BC14-474A-80E0-2F09E683DAE9}" type="pres">
      <dgm:prSet presAssocID="{9766D33A-9A82-451B-A8AB-F2D1BD6F68F8}" presName="LevelOneTextNode" presStyleLbl="node0" presStyleIdx="0" presStyleCnt="1">
        <dgm:presLayoutVars>
          <dgm:chPref val="3"/>
        </dgm:presLayoutVars>
      </dgm:prSet>
      <dgm:spPr/>
    </dgm:pt>
    <dgm:pt modelId="{C1456251-8C7E-4E53-B11C-ACDC08910C83}" type="pres">
      <dgm:prSet presAssocID="{9766D33A-9A82-451B-A8AB-F2D1BD6F68F8}" presName="level2hierChild" presStyleCnt="0"/>
      <dgm:spPr/>
    </dgm:pt>
    <dgm:pt modelId="{A87C0192-5C9B-4326-A5A5-EC522614DF36}" type="pres">
      <dgm:prSet presAssocID="{B141B4CE-5DCD-4357-B231-9FFB63FA0834}" presName="conn2-1" presStyleLbl="parChTrans1D2" presStyleIdx="0" presStyleCnt="4"/>
      <dgm:spPr/>
    </dgm:pt>
    <dgm:pt modelId="{9E5241C3-DF94-48F8-AA8B-6FC7C0D3F120}" type="pres">
      <dgm:prSet presAssocID="{B141B4CE-5DCD-4357-B231-9FFB63FA0834}" presName="connTx" presStyleLbl="parChTrans1D2" presStyleIdx="0" presStyleCnt="4"/>
      <dgm:spPr/>
    </dgm:pt>
    <dgm:pt modelId="{E2BA9691-1C1D-44F5-AF4A-53954C63E89B}" type="pres">
      <dgm:prSet presAssocID="{98489A67-7E97-4FC0-B3FA-2EE0B97C6257}" presName="root2" presStyleCnt="0"/>
      <dgm:spPr/>
    </dgm:pt>
    <dgm:pt modelId="{38D4EE6F-6036-400E-A1A5-AAF2288AC6AC}" type="pres">
      <dgm:prSet presAssocID="{98489A67-7E97-4FC0-B3FA-2EE0B97C6257}" presName="LevelTwoTextNode" presStyleLbl="node2" presStyleIdx="0" presStyleCnt="4">
        <dgm:presLayoutVars>
          <dgm:chPref val="3"/>
        </dgm:presLayoutVars>
      </dgm:prSet>
      <dgm:spPr/>
    </dgm:pt>
    <dgm:pt modelId="{DD6A911F-2833-4E4B-9DB1-ACD83139EB00}" type="pres">
      <dgm:prSet presAssocID="{98489A67-7E97-4FC0-B3FA-2EE0B97C6257}" presName="level3hierChild" presStyleCnt="0"/>
      <dgm:spPr/>
    </dgm:pt>
    <dgm:pt modelId="{A19569D3-0745-4D1D-910E-3EB71A0E010B}" type="pres">
      <dgm:prSet presAssocID="{24E48D01-23E4-4880-8CE2-2EFF31BEAA02}" presName="conn2-1" presStyleLbl="parChTrans1D2" presStyleIdx="1" presStyleCnt="4"/>
      <dgm:spPr/>
    </dgm:pt>
    <dgm:pt modelId="{0B78E3E7-F687-42D2-8AA7-0BA98813DAA3}" type="pres">
      <dgm:prSet presAssocID="{24E48D01-23E4-4880-8CE2-2EFF31BEAA02}" presName="connTx" presStyleLbl="parChTrans1D2" presStyleIdx="1" presStyleCnt="4"/>
      <dgm:spPr/>
    </dgm:pt>
    <dgm:pt modelId="{FC3C1B5D-8146-4989-8F79-6E1516CCC36E}" type="pres">
      <dgm:prSet presAssocID="{97783F1E-C614-4045-AEAE-7DF51E746388}" presName="root2" presStyleCnt="0"/>
      <dgm:spPr/>
    </dgm:pt>
    <dgm:pt modelId="{2D3C9434-C171-4465-8334-BB0CF22BE303}" type="pres">
      <dgm:prSet presAssocID="{97783F1E-C614-4045-AEAE-7DF51E746388}" presName="LevelTwoTextNode" presStyleLbl="node2" presStyleIdx="1" presStyleCnt="4">
        <dgm:presLayoutVars>
          <dgm:chPref val="3"/>
        </dgm:presLayoutVars>
      </dgm:prSet>
      <dgm:spPr/>
    </dgm:pt>
    <dgm:pt modelId="{184B051F-B52B-40CD-9404-871BE69B38CC}" type="pres">
      <dgm:prSet presAssocID="{97783F1E-C614-4045-AEAE-7DF51E746388}" presName="level3hierChild" presStyleCnt="0"/>
      <dgm:spPr/>
    </dgm:pt>
    <dgm:pt modelId="{BC07B6F0-EAA8-4217-AA19-63602E97CE29}" type="pres">
      <dgm:prSet presAssocID="{EB83174A-32D8-4F8D-B523-A7979284C636}" presName="conn2-1" presStyleLbl="parChTrans1D2" presStyleIdx="2" presStyleCnt="4"/>
      <dgm:spPr/>
    </dgm:pt>
    <dgm:pt modelId="{64FF136B-E812-436A-94CF-95E116FA84AB}" type="pres">
      <dgm:prSet presAssocID="{EB83174A-32D8-4F8D-B523-A7979284C636}" presName="connTx" presStyleLbl="parChTrans1D2" presStyleIdx="2" presStyleCnt="4"/>
      <dgm:spPr/>
    </dgm:pt>
    <dgm:pt modelId="{B160DFCF-D770-4870-A474-A15F388E41D6}" type="pres">
      <dgm:prSet presAssocID="{80311725-3ACE-46F7-8C06-DC7A741D76B1}" presName="root2" presStyleCnt="0"/>
      <dgm:spPr/>
    </dgm:pt>
    <dgm:pt modelId="{01F17710-087B-46B6-BAFD-880309358F08}" type="pres">
      <dgm:prSet presAssocID="{80311725-3ACE-46F7-8C06-DC7A741D76B1}" presName="LevelTwoTextNode" presStyleLbl="node2" presStyleIdx="2" presStyleCnt="4">
        <dgm:presLayoutVars>
          <dgm:chPref val="3"/>
        </dgm:presLayoutVars>
      </dgm:prSet>
      <dgm:spPr/>
    </dgm:pt>
    <dgm:pt modelId="{51497497-D81A-4CBD-AF76-3370BCAB2139}" type="pres">
      <dgm:prSet presAssocID="{80311725-3ACE-46F7-8C06-DC7A741D76B1}" presName="level3hierChild" presStyleCnt="0"/>
      <dgm:spPr/>
    </dgm:pt>
    <dgm:pt modelId="{6271512C-64D7-4129-AA66-C022D586558F}" type="pres">
      <dgm:prSet presAssocID="{14D86E4F-6430-4B1D-A434-43A311A9C59F}" presName="conn2-1" presStyleLbl="parChTrans1D2" presStyleIdx="3" presStyleCnt="4"/>
      <dgm:spPr/>
    </dgm:pt>
    <dgm:pt modelId="{F6BD2594-4665-4B1B-9F4F-A86A73D2ED76}" type="pres">
      <dgm:prSet presAssocID="{14D86E4F-6430-4B1D-A434-43A311A9C59F}" presName="connTx" presStyleLbl="parChTrans1D2" presStyleIdx="3" presStyleCnt="4"/>
      <dgm:spPr/>
    </dgm:pt>
    <dgm:pt modelId="{66035B83-9AF8-4F41-96E1-D39DAACE6F4F}" type="pres">
      <dgm:prSet presAssocID="{B3BD9E34-081D-40A9-8D60-B2B52333A9FC}" presName="root2" presStyleCnt="0"/>
      <dgm:spPr/>
    </dgm:pt>
    <dgm:pt modelId="{9EC8FF94-F01D-489C-9215-D563D6AB3D92}" type="pres">
      <dgm:prSet presAssocID="{B3BD9E34-081D-40A9-8D60-B2B52333A9FC}" presName="LevelTwoTextNode" presStyleLbl="node2" presStyleIdx="3" presStyleCnt="4">
        <dgm:presLayoutVars>
          <dgm:chPref val="3"/>
        </dgm:presLayoutVars>
      </dgm:prSet>
      <dgm:spPr/>
    </dgm:pt>
    <dgm:pt modelId="{AF990553-DF98-4AF8-ADAE-5F473BDF812B}" type="pres">
      <dgm:prSet presAssocID="{B3BD9E34-081D-40A9-8D60-B2B52333A9FC}" presName="level3hierChild" presStyleCnt="0"/>
      <dgm:spPr/>
    </dgm:pt>
  </dgm:ptLst>
  <dgm:cxnLst>
    <dgm:cxn modelId="{AC3E6111-1A70-421B-96F4-5ABC8D424A36}" type="presOf" srcId="{24E48D01-23E4-4880-8CE2-2EFF31BEAA02}" destId="{0B78E3E7-F687-42D2-8AA7-0BA98813DAA3}" srcOrd="1" destOrd="0" presId="urn:microsoft.com/office/officeart/2008/layout/HorizontalMultiLevelHierarchy"/>
    <dgm:cxn modelId="{B06BD411-0F20-4043-862C-B5450B7F786C}" type="presOf" srcId="{EB83174A-32D8-4F8D-B523-A7979284C636}" destId="{64FF136B-E812-436A-94CF-95E116FA84AB}" srcOrd="1" destOrd="0" presId="urn:microsoft.com/office/officeart/2008/layout/HorizontalMultiLevelHierarchy"/>
    <dgm:cxn modelId="{B5A13824-F71E-42DB-A38F-41625744A9B7}" type="presOf" srcId="{B141B4CE-5DCD-4357-B231-9FFB63FA0834}" destId="{9E5241C3-DF94-48F8-AA8B-6FC7C0D3F120}" srcOrd="1" destOrd="0" presId="urn:microsoft.com/office/officeart/2008/layout/HorizontalMultiLevelHierarchy"/>
    <dgm:cxn modelId="{AE67A326-6AD3-454A-9D1A-4225941B993E}" type="presOf" srcId="{B141B4CE-5DCD-4357-B231-9FFB63FA0834}" destId="{A87C0192-5C9B-4326-A5A5-EC522614DF36}" srcOrd="0" destOrd="0" presId="urn:microsoft.com/office/officeart/2008/layout/HorizontalMultiLevelHierarchy"/>
    <dgm:cxn modelId="{A64F4F45-CEB1-4A4B-A20E-1E3B0DD382D9}" type="presOf" srcId="{80311725-3ACE-46F7-8C06-DC7A741D76B1}" destId="{01F17710-087B-46B6-BAFD-880309358F08}" srcOrd="0" destOrd="0" presId="urn:microsoft.com/office/officeart/2008/layout/HorizontalMultiLevelHierarchy"/>
    <dgm:cxn modelId="{3C19CC72-C7EE-4AF2-9682-C93E45B77698}" type="presOf" srcId="{24E48D01-23E4-4880-8CE2-2EFF31BEAA02}" destId="{A19569D3-0745-4D1D-910E-3EB71A0E010B}" srcOrd="0" destOrd="0" presId="urn:microsoft.com/office/officeart/2008/layout/HorizontalMultiLevelHierarchy"/>
    <dgm:cxn modelId="{445B2055-9A5B-40D8-95FB-5B25574FA083}" type="presOf" srcId="{9766D33A-9A82-451B-A8AB-F2D1BD6F68F8}" destId="{2E348497-BC14-474A-80E0-2F09E683DAE9}" srcOrd="0" destOrd="0" presId="urn:microsoft.com/office/officeart/2008/layout/HorizontalMultiLevelHierarchy"/>
    <dgm:cxn modelId="{620DA557-C11B-4CF4-B77E-B3B0B7BACE88}" srcId="{208BEA17-EF12-4F8E-AD5C-D7BA40ED896B}" destId="{9766D33A-9A82-451B-A8AB-F2D1BD6F68F8}" srcOrd="0" destOrd="0" parTransId="{63828065-4F53-4969-84BB-BCF7C12CC16F}" sibTransId="{01C29738-42F5-46F4-B280-9E97D56F505A}"/>
    <dgm:cxn modelId="{3C81AC7D-0B0E-4AD4-B745-EABC240CA53B}" type="presOf" srcId="{B3BD9E34-081D-40A9-8D60-B2B52333A9FC}" destId="{9EC8FF94-F01D-489C-9215-D563D6AB3D92}" srcOrd="0" destOrd="0" presId="urn:microsoft.com/office/officeart/2008/layout/HorizontalMultiLevelHierarchy"/>
    <dgm:cxn modelId="{002AB895-1825-4E1E-BA17-B5CE99684397}" srcId="{9766D33A-9A82-451B-A8AB-F2D1BD6F68F8}" destId="{97783F1E-C614-4045-AEAE-7DF51E746388}" srcOrd="1" destOrd="0" parTransId="{24E48D01-23E4-4880-8CE2-2EFF31BEAA02}" sibTransId="{7E0B7E37-63F4-4BBC-AFEC-41FA5E6A0490}"/>
    <dgm:cxn modelId="{D4C131AB-9482-48AE-AB00-77F46DD0727D}" srcId="{9766D33A-9A82-451B-A8AB-F2D1BD6F68F8}" destId="{98489A67-7E97-4FC0-B3FA-2EE0B97C6257}" srcOrd="0" destOrd="0" parTransId="{B141B4CE-5DCD-4357-B231-9FFB63FA0834}" sibTransId="{A26D78B9-F63C-49A4-8199-F8B0AF4A3573}"/>
    <dgm:cxn modelId="{00D9D1B0-223D-4753-B1E9-FB5A1F88DA51}" type="presOf" srcId="{EB83174A-32D8-4F8D-B523-A7979284C636}" destId="{BC07B6F0-EAA8-4217-AA19-63602E97CE29}" srcOrd="0" destOrd="0" presId="urn:microsoft.com/office/officeart/2008/layout/HorizontalMultiLevelHierarchy"/>
    <dgm:cxn modelId="{C25AABB5-A455-403E-B47C-0D04FF1E289E}" srcId="{9766D33A-9A82-451B-A8AB-F2D1BD6F68F8}" destId="{B3BD9E34-081D-40A9-8D60-B2B52333A9FC}" srcOrd="3" destOrd="0" parTransId="{14D86E4F-6430-4B1D-A434-43A311A9C59F}" sibTransId="{429B2D9A-32EE-4327-9CCF-3CF2080F2947}"/>
    <dgm:cxn modelId="{56722FB8-EA90-4D9E-9D31-A215E6EE568D}" srcId="{9766D33A-9A82-451B-A8AB-F2D1BD6F68F8}" destId="{80311725-3ACE-46F7-8C06-DC7A741D76B1}" srcOrd="2" destOrd="0" parTransId="{EB83174A-32D8-4F8D-B523-A7979284C636}" sibTransId="{061BAEB0-819E-423D-9560-76A6156FCC7B}"/>
    <dgm:cxn modelId="{5EC8DCE1-CAA7-419D-9034-A299D12B0F6B}" type="presOf" srcId="{14D86E4F-6430-4B1D-A434-43A311A9C59F}" destId="{F6BD2594-4665-4B1B-9F4F-A86A73D2ED76}" srcOrd="1" destOrd="0" presId="urn:microsoft.com/office/officeart/2008/layout/HorizontalMultiLevelHierarchy"/>
    <dgm:cxn modelId="{7AC65EE5-524B-458F-BA9A-A9BC782FF5BC}" type="presOf" srcId="{208BEA17-EF12-4F8E-AD5C-D7BA40ED896B}" destId="{51AD895E-33CA-4282-84E2-A6249AE71F06}" srcOrd="0" destOrd="0" presId="urn:microsoft.com/office/officeart/2008/layout/HorizontalMultiLevelHierarchy"/>
    <dgm:cxn modelId="{569E7FF2-564F-4BD0-A3DF-6A851DA049EA}" type="presOf" srcId="{98489A67-7E97-4FC0-B3FA-2EE0B97C6257}" destId="{38D4EE6F-6036-400E-A1A5-AAF2288AC6AC}" srcOrd="0" destOrd="0" presId="urn:microsoft.com/office/officeart/2008/layout/HorizontalMultiLevelHierarchy"/>
    <dgm:cxn modelId="{5C203FF6-43B7-4A99-907C-F321FD9E36C0}" type="presOf" srcId="{14D86E4F-6430-4B1D-A434-43A311A9C59F}" destId="{6271512C-64D7-4129-AA66-C022D586558F}" srcOrd="0" destOrd="0" presId="urn:microsoft.com/office/officeart/2008/layout/HorizontalMultiLevelHierarchy"/>
    <dgm:cxn modelId="{13244BFF-A893-4E74-8B4A-995D159F30BB}" type="presOf" srcId="{97783F1E-C614-4045-AEAE-7DF51E746388}" destId="{2D3C9434-C171-4465-8334-BB0CF22BE303}" srcOrd="0" destOrd="0" presId="urn:microsoft.com/office/officeart/2008/layout/HorizontalMultiLevelHierarchy"/>
    <dgm:cxn modelId="{1FEFA318-3F65-4E44-9463-26A47CC37741}" type="presParOf" srcId="{51AD895E-33CA-4282-84E2-A6249AE71F06}" destId="{EADE58EF-F012-462B-BB04-CA1918032A01}" srcOrd="0" destOrd="0" presId="urn:microsoft.com/office/officeart/2008/layout/HorizontalMultiLevelHierarchy"/>
    <dgm:cxn modelId="{C62DEE39-4ACB-412F-A302-2CB452E63E87}" type="presParOf" srcId="{EADE58EF-F012-462B-BB04-CA1918032A01}" destId="{2E348497-BC14-474A-80E0-2F09E683DAE9}" srcOrd="0" destOrd="0" presId="urn:microsoft.com/office/officeart/2008/layout/HorizontalMultiLevelHierarchy"/>
    <dgm:cxn modelId="{83C8F066-00D9-4E28-84F2-FC3AF8A24A68}" type="presParOf" srcId="{EADE58EF-F012-462B-BB04-CA1918032A01}" destId="{C1456251-8C7E-4E53-B11C-ACDC08910C83}" srcOrd="1" destOrd="0" presId="urn:microsoft.com/office/officeart/2008/layout/HorizontalMultiLevelHierarchy"/>
    <dgm:cxn modelId="{7BF366F2-B5A7-42A1-B49E-61053C1B053B}" type="presParOf" srcId="{C1456251-8C7E-4E53-B11C-ACDC08910C83}" destId="{A87C0192-5C9B-4326-A5A5-EC522614DF36}" srcOrd="0" destOrd="0" presId="urn:microsoft.com/office/officeart/2008/layout/HorizontalMultiLevelHierarchy"/>
    <dgm:cxn modelId="{F0472959-A467-43D3-A986-66FAD3F3252E}" type="presParOf" srcId="{A87C0192-5C9B-4326-A5A5-EC522614DF36}" destId="{9E5241C3-DF94-48F8-AA8B-6FC7C0D3F120}" srcOrd="0" destOrd="0" presId="urn:microsoft.com/office/officeart/2008/layout/HorizontalMultiLevelHierarchy"/>
    <dgm:cxn modelId="{0FAC2358-5696-47EE-80F2-85A9703FB805}" type="presParOf" srcId="{C1456251-8C7E-4E53-B11C-ACDC08910C83}" destId="{E2BA9691-1C1D-44F5-AF4A-53954C63E89B}" srcOrd="1" destOrd="0" presId="urn:microsoft.com/office/officeart/2008/layout/HorizontalMultiLevelHierarchy"/>
    <dgm:cxn modelId="{B17B3355-DF19-42E7-AB9C-8F1F51183381}" type="presParOf" srcId="{E2BA9691-1C1D-44F5-AF4A-53954C63E89B}" destId="{38D4EE6F-6036-400E-A1A5-AAF2288AC6AC}" srcOrd="0" destOrd="0" presId="urn:microsoft.com/office/officeart/2008/layout/HorizontalMultiLevelHierarchy"/>
    <dgm:cxn modelId="{B5A93DD5-9607-4B82-86FA-345DBC75D157}" type="presParOf" srcId="{E2BA9691-1C1D-44F5-AF4A-53954C63E89B}" destId="{DD6A911F-2833-4E4B-9DB1-ACD83139EB00}" srcOrd="1" destOrd="0" presId="urn:microsoft.com/office/officeart/2008/layout/HorizontalMultiLevelHierarchy"/>
    <dgm:cxn modelId="{133896C7-62A6-44E9-BB33-1C9DE1FCF915}" type="presParOf" srcId="{C1456251-8C7E-4E53-B11C-ACDC08910C83}" destId="{A19569D3-0745-4D1D-910E-3EB71A0E010B}" srcOrd="2" destOrd="0" presId="urn:microsoft.com/office/officeart/2008/layout/HorizontalMultiLevelHierarchy"/>
    <dgm:cxn modelId="{60EA9D89-2075-45E9-AEB5-F1FF3FB4994E}" type="presParOf" srcId="{A19569D3-0745-4D1D-910E-3EB71A0E010B}" destId="{0B78E3E7-F687-42D2-8AA7-0BA98813DAA3}" srcOrd="0" destOrd="0" presId="urn:microsoft.com/office/officeart/2008/layout/HorizontalMultiLevelHierarchy"/>
    <dgm:cxn modelId="{F5B7EE35-04C2-4372-A448-A9C096804966}" type="presParOf" srcId="{C1456251-8C7E-4E53-B11C-ACDC08910C83}" destId="{FC3C1B5D-8146-4989-8F79-6E1516CCC36E}" srcOrd="3" destOrd="0" presId="urn:microsoft.com/office/officeart/2008/layout/HorizontalMultiLevelHierarchy"/>
    <dgm:cxn modelId="{32F7BBEE-16BE-4F9A-A01A-D16C7A5BF6A1}" type="presParOf" srcId="{FC3C1B5D-8146-4989-8F79-6E1516CCC36E}" destId="{2D3C9434-C171-4465-8334-BB0CF22BE303}" srcOrd="0" destOrd="0" presId="urn:microsoft.com/office/officeart/2008/layout/HorizontalMultiLevelHierarchy"/>
    <dgm:cxn modelId="{F27E7640-DC6D-4EBF-8612-31C6DD903747}" type="presParOf" srcId="{FC3C1B5D-8146-4989-8F79-6E1516CCC36E}" destId="{184B051F-B52B-40CD-9404-871BE69B38CC}" srcOrd="1" destOrd="0" presId="urn:microsoft.com/office/officeart/2008/layout/HorizontalMultiLevelHierarchy"/>
    <dgm:cxn modelId="{153B7A68-53DD-4483-8456-F979F2669EF8}" type="presParOf" srcId="{C1456251-8C7E-4E53-B11C-ACDC08910C83}" destId="{BC07B6F0-EAA8-4217-AA19-63602E97CE29}" srcOrd="4" destOrd="0" presId="urn:microsoft.com/office/officeart/2008/layout/HorizontalMultiLevelHierarchy"/>
    <dgm:cxn modelId="{44FFFEE4-27E2-4417-836A-8E7E2BF4F587}" type="presParOf" srcId="{BC07B6F0-EAA8-4217-AA19-63602E97CE29}" destId="{64FF136B-E812-436A-94CF-95E116FA84AB}" srcOrd="0" destOrd="0" presId="urn:microsoft.com/office/officeart/2008/layout/HorizontalMultiLevelHierarchy"/>
    <dgm:cxn modelId="{6D164AC4-810B-481C-8B51-7084BFA5B659}" type="presParOf" srcId="{C1456251-8C7E-4E53-B11C-ACDC08910C83}" destId="{B160DFCF-D770-4870-A474-A15F388E41D6}" srcOrd="5" destOrd="0" presId="urn:microsoft.com/office/officeart/2008/layout/HorizontalMultiLevelHierarchy"/>
    <dgm:cxn modelId="{9861F736-AF6A-4CF1-9DA0-51977C6AEDD2}" type="presParOf" srcId="{B160DFCF-D770-4870-A474-A15F388E41D6}" destId="{01F17710-087B-46B6-BAFD-880309358F08}" srcOrd="0" destOrd="0" presId="urn:microsoft.com/office/officeart/2008/layout/HorizontalMultiLevelHierarchy"/>
    <dgm:cxn modelId="{8FA01A74-99E3-4226-AA82-9C0D732DDEFD}" type="presParOf" srcId="{B160DFCF-D770-4870-A474-A15F388E41D6}" destId="{51497497-D81A-4CBD-AF76-3370BCAB2139}" srcOrd="1" destOrd="0" presId="urn:microsoft.com/office/officeart/2008/layout/HorizontalMultiLevelHierarchy"/>
    <dgm:cxn modelId="{7E46CD63-2EFF-4953-8998-D074AE924DB6}" type="presParOf" srcId="{C1456251-8C7E-4E53-B11C-ACDC08910C83}" destId="{6271512C-64D7-4129-AA66-C022D586558F}" srcOrd="6" destOrd="0" presId="urn:microsoft.com/office/officeart/2008/layout/HorizontalMultiLevelHierarchy"/>
    <dgm:cxn modelId="{97494E73-5421-4590-972F-16B8D2D41992}" type="presParOf" srcId="{6271512C-64D7-4129-AA66-C022D586558F}" destId="{F6BD2594-4665-4B1B-9F4F-A86A73D2ED76}" srcOrd="0" destOrd="0" presId="urn:microsoft.com/office/officeart/2008/layout/HorizontalMultiLevelHierarchy"/>
    <dgm:cxn modelId="{2CB6E1A8-6AF9-4825-B170-10BA6899C711}" type="presParOf" srcId="{C1456251-8C7E-4E53-B11C-ACDC08910C83}" destId="{66035B83-9AF8-4F41-96E1-D39DAACE6F4F}" srcOrd="7" destOrd="0" presId="urn:microsoft.com/office/officeart/2008/layout/HorizontalMultiLevelHierarchy"/>
    <dgm:cxn modelId="{FFBACCE8-FA73-4CFC-99B9-E743D36EB16B}" type="presParOf" srcId="{66035B83-9AF8-4F41-96E1-D39DAACE6F4F}" destId="{9EC8FF94-F01D-489C-9215-D563D6AB3D92}" srcOrd="0" destOrd="0" presId="urn:microsoft.com/office/officeart/2008/layout/HorizontalMultiLevelHierarchy"/>
    <dgm:cxn modelId="{69CAFFCE-A34F-40D0-93D2-6147CF51167C}" type="presParOf" srcId="{66035B83-9AF8-4F41-96E1-D39DAACE6F4F}" destId="{AF990553-DF98-4AF8-ADAE-5F473BDF81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4B295-FD51-4AD4-B539-3EC7B75C631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95477B-2641-41BA-8BBF-2E8CCF110204}">
      <dgm:prSet phldrT="[Текст]"/>
      <dgm:spPr>
        <a:xfrm rot="16200000">
          <a:off x="290455" y="1333572"/>
          <a:ext cx="2806600" cy="533254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Обеспечение комфортного пребывания в школе </a:t>
          </a:r>
        </a:p>
      </dgm:t>
    </dgm:pt>
    <dgm:pt modelId="{F2C93975-29FA-4543-9E0C-CE57847DD91C}" type="parTrans" cxnId="{D8D8208B-AAD8-42B4-9DFE-46FC6BCE1D10}">
      <dgm:prSet/>
      <dgm:spPr/>
      <dgm:t>
        <a:bodyPr/>
        <a:lstStyle/>
        <a:p>
          <a:endParaRPr lang="ru-RU"/>
        </a:p>
      </dgm:t>
    </dgm:pt>
    <dgm:pt modelId="{E8E2AE68-42B8-4EE1-B280-33EF14B90FC9}" type="sibTrans" cxnId="{D8D8208B-AAD8-42B4-9DFE-46FC6BCE1D10}">
      <dgm:prSet/>
      <dgm:spPr/>
      <dgm:t>
        <a:bodyPr/>
        <a:lstStyle/>
        <a:p>
          <a:endParaRPr lang="ru-RU"/>
        </a:p>
      </dgm:t>
    </dgm:pt>
    <dgm:pt modelId="{DAD1875E-8578-48D2-8E6F-05D694247DB6}">
      <dgm:prSet phldrT="[Текст]"/>
      <dgm:spPr>
        <a:xfrm>
          <a:off x="2310197" y="437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Помощь родителям в выборе школы</a:t>
          </a:r>
        </a:p>
      </dgm:t>
    </dgm:pt>
    <dgm:pt modelId="{FAB2DF73-5880-45E1-85B3-6D0B07678446}" type="parTrans" cxnId="{2806249C-334B-4B69-A2C9-D500ED692259}">
      <dgm:prSet/>
      <dgm:spPr>
        <a:xfrm>
          <a:off x="1960382" y="267064"/>
          <a:ext cx="349814" cy="1333135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64E2DD6-FB25-4D4A-8A5B-A3B81CFA963A}" type="sibTrans" cxnId="{2806249C-334B-4B69-A2C9-D500ED692259}">
      <dgm:prSet/>
      <dgm:spPr/>
      <dgm:t>
        <a:bodyPr/>
        <a:lstStyle/>
        <a:p>
          <a:endParaRPr lang="ru-RU"/>
        </a:p>
      </dgm:t>
    </dgm:pt>
    <dgm:pt modelId="{43AD6C2B-2685-4DB9-A3F1-BC742D2F1EE3}">
      <dgm:prSet phldrT="[Текст]"/>
      <dgm:spPr>
        <a:xfrm>
          <a:off x="2310197" y="667005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Организация в классе и школе рабочего места и место отдыха</a:t>
          </a:r>
        </a:p>
      </dgm:t>
    </dgm:pt>
    <dgm:pt modelId="{A0EA116A-A20E-47E9-86D8-79C582285917}" type="parTrans" cxnId="{F986EFF1-CAA4-412B-8F8E-D2648910EDB3}">
      <dgm:prSet/>
      <dgm:spPr>
        <a:xfrm>
          <a:off x="1960382" y="933632"/>
          <a:ext cx="349814" cy="666567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C092F09-DADF-4038-B29C-287747B08559}" type="sibTrans" cxnId="{F986EFF1-CAA4-412B-8F8E-D2648910EDB3}">
      <dgm:prSet/>
      <dgm:spPr/>
      <dgm:t>
        <a:bodyPr/>
        <a:lstStyle/>
        <a:p>
          <a:endParaRPr lang="ru-RU"/>
        </a:p>
      </dgm:t>
    </dgm:pt>
    <dgm:pt modelId="{F6ED6F23-0218-4657-8D78-3E3D0BF91E1E}">
      <dgm:prSet phldrT="[Текст]"/>
      <dgm:spPr>
        <a:xfrm>
          <a:off x="2310197" y="1333572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Модернизация школьного пространства под реальные возможности школьника </a:t>
          </a:r>
        </a:p>
      </dgm:t>
    </dgm:pt>
    <dgm:pt modelId="{FF729E65-6266-4AB2-9F96-8971F7DB7E69}" type="parTrans" cxnId="{B2C29367-D3BF-479B-994B-8BEE77773623}">
      <dgm:prSet/>
      <dgm:spPr>
        <a:xfrm>
          <a:off x="1960382" y="1554480"/>
          <a:ext cx="349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14" y="4572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6C193B5-722A-46B2-927C-19199EBE2530}" type="sibTrans" cxnId="{B2C29367-D3BF-479B-994B-8BEE77773623}">
      <dgm:prSet/>
      <dgm:spPr/>
      <dgm:t>
        <a:bodyPr/>
        <a:lstStyle/>
        <a:p>
          <a:endParaRPr lang="ru-RU"/>
        </a:p>
      </dgm:t>
    </dgm:pt>
    <dgm:pt modelId="{E173D814-FE2B-4FC3-A091-500B2370399C}">
      <dgm:prSet/>
      <dgm:spPr>
        <a:xfrm>
          <a:off x="2310197" y="2000140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Организация особого учебного режима </a:t>
          </a:r>
        </a:p>
      </dgm:t>
    </dgm:pt>
    <dgm:pt modelId="{91F1345C-910B-4B37-9FC2-A6341E1945F3}" type="parTrans" cxnId="{DADC4C91-6207-48FC-B6FC-7D04935B9262}">
      <dgm:prSet/>
      <dgm:spPr>
        <a:xfrm>
          <a:off x="1960382" y="1600200"/>
          <a:ext cx="349814" cy="66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666567"/>
              </a:lnTo>
              <a:lnTo>
                <a:pt x="349814" y="66656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8439940-6417-4303-BEED-983AADE1436A}" type="sibTrans" cxnId="{DADC4C91-6207-48FC-B6FC-7D04935B9262}">
      <dgm:prSet/>
      <dgm:spPr/>
      <dgm:t>
        <a:bodyPr/>
        <a:lstStyle/>
        <a:p>
          <a:endParaRPr lang="ru-RU"/>
        </a:p>
      </dgm:t>
    </dgm:pt>
    <dgm:pt modelId="{7A4A1B71-D4DB-427D-8307-50EA22CBDC4D}">
      <dgm:prSet/>
      <dgm:spPr>
        <a:xfrm>
          <a:off x="2310197" y="2666708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Струдничество с педагогическим составом и родителями</a:t>
          </a:r>
        </a:p>
      </dgm:t>
    </dgm:pt>
    <dgm:pt modelId="{1BFAC6A4-FD64-4AE3-A979-C77882097FD1}" type="parTrans" cxnId="{D3627972-90E9-4ED1-8290-E8AE27ED1C9B}">
      <dgm:prSet/>
      <dgm:spPr>
        <a:xfrm>
          <a:off x="1960382" y="1600200"/>
          <a:ext cx="349814" cy="133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1333135"/>
              </a:lnTo>
              <a:lnTo>
                <a:pt x="349814" y="1333135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7827CC-D255-4036-B335-1FD29A06434E}" type="sibTrans" cxnId="{D3627972-90E9-4ED1-8290-E8AE27ED1C9B}">
      <dgm:prSet/>
      <dgm:spPr/>
      <dgm:t>
        <a:bodyPr/>
        <a:lstStyle/>
        <a:p>
          <a:endParaRPr lang="ru-RU"/>
        </a:p>
      </dgm:t>
    </dgm:pt>
    <dgm:pt modelId="{5F032844-50EC-47D7-BFF6-8F723D7D85C8}" type="pres">
      <dgm:prSet presAssocID="{18F4B295-FD51-4AD4-B539-3EC7B75C63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759FCC-D6CF-4DC3-8CBD-95168A13CA77}" type="pres">
      <dgm:prSet presAssocID="{3C95477B-2641-41BA-8BBF-2E8CCF110204}" presName="root1" presStyleCnt="0"/>
      <dgm:spPr/>
    </dgm:pt>
    <dgm:pt modelId="{FB661EFF-E7EC-45B7-81ED-E2F69675C690}" type="pres">
      <dgm:prSet presAssocID="{3C95477B-2641-41BA-8BBF-2E8CCF110204}" presName="LevelOneTextNode" presStyleLbl="node0" presStyleIdx="0" presStyleCnt="1">
        <dgm:presLayoutVars>
          <dgm:chPref val="3"/>
        </dgm:presLayoutVars>
      </dgm:prSet>
      <dgm:spPr/>
    </dgm:pt>
    <dgm:pt modelId="{30BBB0D5-C646-4AFD-A88F-FA12DE81BB70}" type="pres">
      <dgm:prSet presAssocID="{3C95477B-2641-41BA-8BBF-2E8CCF110204}" presName="level2hierChild" presStyleCnt="0"/>
      <dgm:spPr/>
    </dgm:pt>
    <dgm:pt modelId="{8D382516-B1E5-4C48-9E27-6183709E2BD5}" type="pres">
      <dgm:prSet presAssocID="{FAB2DF73-5880-45E1-85B3-6D0B07678446}" presName="conn2-1" presStyleLbl="parChTrans1D2" presStyleIdx="0" presStyleCnt="5"/>
      <dgm:spPr/>
    </dgm:pt>
    <dgm:pt modelId="{7E82C07E-9C9C-4B4C-9D26-8306F7CAF244}" type="pres">
      <dgm:prSet presAssocID="{FAB2DF73-5880-45E1-85B3-6D0B07678446}" presName="connTx" presStyleLbl="parChTrans1D2" presStyleIdx="0" presStyleCnt="5"/>
      <dgm:spPr/>
    </dgm:pt>
    <dgm:pt modelId="{13F4D6B4-5110-4053-86CA-EF7C9261F455}" type="pres">
      <dgm:prSet presAssocID="{DAD1875E-8578-48D2-8E6F-05D694247DB6}" presName="root2" presStyleCnt="0"/>
      <dgm:spPr/>
    </dgm:pt>
    <dgm:pt modelId="{53700D68-E8EB-43D7-8FAD-CB0FDD1170C2}" type="pres">
      <dgm:prSet presAssocID="{DAD1875E-8578-48D2-8E6F-05D694247DB6}" presName="LevelTwoTextNode" presStyleLbl="node2" presStyleIdx="0" presStyleCnt="5">
        <dgm:presLayoutVars>
          <dgm:chPref val="3"/>
        </dgm:presLayoutVars>
      </dgm:prSet>
      <dgm:spPr/>
    </dgm:pt>
    <dgm:pt modelId="{94556BD2-D3AC-4A45-BCE8-9CAD8289377E}" type="pres">
      <dgm:prSet presAssocID="{DAD1875E-8578-48D2-8E6F-05D694247DB6}" presName="level3hierChild" presStyleCnt="0"/>
      <dgm:spPr/>
    </dgm:pt>
    <dgm:pt modelId="{E190F026-6814-45B1-8DF9-7B9D3D135133}" type="pres">
      <dgm:prSet presAssocID="{A0EA116A-A20E-47E9-86D8-79C582285917}" presName="conn2-1" presStyleLbl="parChTrans1D2" presStyleIdx="1" presStyleCnt="5"/>
      <dgm:spPr/>
    </dgm:pt>
    <dgm:pt modelId="{7A27B0BA-6D2D-49FB-8720-9AB3E6E50A93}" type="pres">
      <dgm:prSet presAssocID="{A0EA116A-A20E-47E9-86D8-79C582285917}" presName="connTx" presStyleLbl="parChTrans1D2" presStyleIdx="1" presStyleCnt="5"/>
      <dgm:spPr/>
    </dgm:pt>
    <dgm:pt modelId="{DA1F5D5C-6046-4B62-87B6-563D115E2F59}" type="pres">
      <dgm:prSet presAssocID="{43AD6C2B-2685-4DB9-A3F1-BC742D2F1EE3}" presName="root2" presStyleCnt="0"/>
      <dgm:spPr/>
    </dgm:pt>
    <dgm:pt modelId="{7247CB4F-9445-4A97-84E8-4B43878760D6}" type="pres">
      <dgm:prSet presAssocID="{43AD6C2B-2685-4DB9-A3F1-BC742D2F1EE3}" presName="LevelTwoTextNode" presStyleLbl="node2" presStyleIdx="1" presStyleCnt="5">
        <dgm:presLayoutVars>
          <dgm:chPref val="3"/>
        </dgm:presLayoutVars>
      </dgm:prSet>
      <dgm:spPr/>
    </dgm:pt>
    <dgm:pt modelId="{835BC6C8-260E-4146-8A45-7C5946A8C550}" type="pres">
      <dgm:prSet presAssocID="{43AD6C2B-2685-4DB9-A3F1-BC742D2F1EE3}" presName="level3hierChild" presStyleCnt="0"/>
      <dgm:spPr/>
    </dgm:pt>
    <dgm:pt modelId="{1E29F225-59EE-4EE2-9F10-5632C8A7DC1D}" type="pres">
      <dgm:prSet presAssocID="{FF729E65-6266-4AB2-9F96-8971F7DB7E69}" presName="conn2-1" presStyleLbl="parChTrans1D2" presStyleIdx="2" presStyleCnt="5"/>
      <dgm:spPr/>
    </dgm:pt>
    <dgm:pt modelId="{2FF03D71-9135-4CE5-8190-A0DE3A3B8181}" type="pres">
      <dgm:prSet presAssocID="{FF729E65-6266-4AB2-9F96-8971F7DB7E69}" presName="connTx" presStyleLbl="parChTrans1D2" presStyleIdx="2" presStyleCnt="5"/>
      <dgm:spPr/>
    </dgm:pt>
    <dgm:pt modelId="{F66DA1C8-A57E-4CAC-B196-15EA2A4FF8AD}" type="pres">
      <dgm:prSet presAssocID="{F6ED6F23-0218-4657-8D78-3E3D0BF91E1E}" presName="root2" presStyleCnt="0"/>
      <dgm:spPr/>
    </dgm:pt>
    <dgm:pt modelId="{AA216D4B-7E8D-427E-89C1-52D5F36F6EFA}" type="pres">
      <dgm:prSet presAssocID="{F6ED6F23-0218-4657-8D78-3E3D0BF91E1E}" presName="LevelTwoTextNode" presStyleLbl="node2" presStyleIdx="2" presStyleCnt="5">
        <dgm:presLayoutVars>
          <dgm:chPref val="3"/>
        </dgm:presLayoutVars>
      </dgm:prSet>
      <dgm:spPr/>
    </dgm:pt>
    <dgm:pt modelId="{12DBDC55-691A-4721-B84E-B2124B3EE699}" type="pres">
      <dgm:prSet presAssocID="{F6ED6F23-0218-4657-8D78-3E3D0BF91E1E}" presName="level3hierChild" presStyleCnt="0"/>
      <dgm:spPr/>
    </dgm:pt>
    <dgm:pt modelId="{558E60E6-EA32-43D5-9355-A271F00245C8}" type="pres">
      <dgm:prSet presAssocID="{91F1345C-910B-4B37-9FC2-A6341E1945F3}" presName="conn2-1" presStyleLbl="parChTrans1D2" presStyleIdx="3" presStyleCnt="5"/>
      <dgm:spPr/>
    </dgm:pt>
    <dgm:pt modelId="{371EC93F-A902-4723-9671-94C0AA91B4D6}" type="pres">
      <dgm:prSet presAssocID="{91F1345C-910B-4B37-9FC2-A6341E1945F3}" presName="connTx" presStyleLbl="parChTrans1D2" presStyleIdx="3" presStyleCnt="5"/>
      <dgm:spPr/>
    </dgm:pt>
    <dgm:pt modelId="{74160002-D792-4ADD-9B46-3DBA8A1BDB29}" type="pres">
      <dgm:prSet presAssocID="{E173D814-FE2B-4FC3-A091-500B2370399C}" presName="root2" presStyleCnt="0"/>
      <dgm:spPr/>
    </dgm:pt>
    <dgm:pt modelId="{4C066018-FFA3-48F5-9F94-96A9BA545C92}" type="pres">
      <dgm:prSet presAssocID="{E173D814-FE2B-4FC3-A091-500B2370399C}" presName="LevelTwoTextNode" presStyleLbl="node2" presStyleIdx="3" presStyleCnt="5">
        <dgm:presLayoutVars>
          <dgm:chPref val="3"/>
        </dgm:presLayoutVars>
      </dgm:prSet>
      <dgm:spPr/>
    </dgm:pt>
    <dgm:pt modelId="{BDAD97BE-3757-46C2-A3B0-73C0200F6D04}" type="pres">
      <dgm:prSet presAssocID="{E173D814-FE2B-4FC3-A091-500B2370399C}" presName="level3hierChild" presStyleCnt="0"/>
      <dgm:spPr/>
    </dgm:pt>
    <dgm:pt modelId="{AB845489-6BD4-42E2-B8DA-337C70F06B7C}" type="pres">
      <dgm:prSet presAssocID="{1BFAC6A4-FD64-4AE3-A979-C77882097FD1}" presName="conn2-1" presStyleLbl="parChTrans1D2" presStyleIdx="4" presStyleCnt="5"/>
      <dgm:spPr/>
    </dgm:pt>
    <dgm:pt modelId="{BA822245-8FC7-48D4-8DC1-1FC5BF581EB5}" type="pres">
      <dgm:prSet presAssocID="{1BFAC6A4-FD64-4AE3-A979-C77882097FD1}" presName="connTx" presStyleLbl="parChTrans1D2" presStyleIdx="4" presStyleCnt="5"/>
      <dgm:spPr/>
    </dgm:pt>
    <dgm:pt modelId="{D3ABFC9A-A48D-4FA9-9430-9F4896BC5616}" type="pres">
      <dgm:prSet presAssocID="{7A4A1B71-D4DB-427D-8307-50EA22CBDC4D}" presName="root2" presStyleCnt="0"/>
      <dgm:spPr/>
    </dgm:pt>
    <dgm:pt modelId="{7EF63BE3-542A-4224-A117-1D3529D67944}" type="pres">
      <dgm:prSet presAssocID="{7A4A1B71-D4DB-427D-8307-50EA22CBDC4D}" presName="LevelTwoTextNode" presStyleLbl="node2" presStyleIdx="4" presStyleCnt="5">
        <dgm:presLayoutVars>
          <dgm:chPref val="3"/>
        </dgm:presLayoutVars>
      </dgm:prSet>
      <dgm:spPr/>
    </dgm:pt>
    <dgm:pt modelId="{D0372FDB-4B5A-410A-946E-D953795AB16B}" type="pres">
      <dgm:prSet presAssocID="{7A4A1B71-D4DB-427D-8307-50EA22CBDC4D}" presName="level3hierChild" presStyleCnt="0"/>
      <dgm:spPr/>
    </dgm:pt>
  </dgm:ptLst>
  <dgm:cxnLst>
    <dgm:cxn modelId="{D7A47608-5762-4AF9-AFE1-F8DD4808B8F7}" type="presOf" srcId="{18F4B295-FD51-4AD4-B539-3EC7B75C6314}" destId="{5F032844-50EC-47D7-BFF6-8F723D7D85C8}" srcOrd="0" destOrd="0" presId="urn:microsoft.com/office/officeart/2008/layout/HorizontalMultiLevelHierarchy"/>
    <dgm:cxn modelId="{6E821033-6A30-49B1-AC7C-728012E1B525}" type="presOf" srcId="{1BFAC6A4-FD64-4AE3-A979-C77882097FD1}" destId="{AB845489-6BD4-42E2-B8DA-337C70F06B7C}" srcOrd="0" destOrd="0" presId="urn:microsoft.com/office/officeart/2008/layout/HorizontalMultiLevelHierarchy"/>
    <dgm:cxn modelId="{90219934-98EF-42CE-BE2A-B73ACE60585D}" type="presOf" srcId="{43AD6C2B-2685-4DB9-A3F1-BC742D2F1EE3}" destId="{7247CB4F-9445-4A97-84E8-4B43878760D6}" srcOrd="0" destOrd="0" presId="urn:microsoft.com/office/officeart/2008/layout/HorizontalMultiLevelHierarchy"/>
    <dgm:cxn modelId="{1A7FAF39-E317-442F-981D-D7D391D4495E}" type="presOf" srcId="{E173D814-FE2B-4FC3-A091-500B2370399C}" destId="{4C066018-FFA3-48F5-9F94-96A9BA545C92}" srcOrd="0" destOrd="0" presId="urn:microsoft.com/office/officeart/2008/layout/HorizontalMultiLevelHierarchy"/>
    <dgm:cxn modelId="{21847867-D13F-4E60-AFAF-C048100F1AE4}" type="presOf" srcId="{A0EA116A-A20E-47E9-86D8-79C582285917}" destId="{7A27B0BA-6D2D-49FB-8720-9AB3E6E50A93}" srcOrd="1" destOrd="0" presId="urn:microsoft.com/office/officeart/2008/layout/HorizontalMultiLevelHierarchy"/>
    <dgm:cxn modelId="{B2C29367-D3BF-479B-994B-8BEE77773623}" srcId="{3C95477B-2641-41BA-8BBF-2E8CCF110204}" destId="{F6ED6F23-0218-4657-8D78-3E3D0BF91E1E}" srcOrd="2" destOrd="0" parTransId="{FF729E65-6266-4AB2-9F96-8971F7DB7E69}" sibTransId="{86C193B5-722A-46B2-927C-19199EBE2530}"/>
    <dgm:cxn modelId="{71FB354C-FC39-4DF4-97B1-AE6E5492CA2D}" type="presOf" srcId="{91F1345C-910B-4B37-9FC2-A6341E1945F3}" destId="{371EC93F-A902-4723-9671-94C0AA91B4D6}" srcOrd="1" destOrd="0" presId="urn:microsoft.com/office/officeart/2008/layout/HorizontalMultiLevelHierarchy"/>
    <dgm:cxn modelId="{DC919B71-3377-455E-A053-CC85D7D71628}" type="presOf" srcId="{FAB2DF73-5880-45E1-85B3-6D0B07678446}" destId="{8D382516-B1E5-4C48-9E27-6183709E2BD5}" srcOrd="0" destOrd="0" presId="urn:microsoft.com/office/officeart/2008/layout/HorizontalMultiLevelHierarchy"/>
    <dgm:cxn modelId="{D3627972-90E9-4ED1-8290-E8AE27ED1C9B}" srcId="{3C95477B-2641-41BA-8BBF-2E8CCF110204}" destId="{7A4A1B71-D4DB-427D-8307-50EA22CBDC4D}" srcOrd="4" destOrd="0" parTransId="{1BFAC6A4-FD64-4AE3-A979-C77882097FD1}" sibTransId="{917827CC-D255-4036-B335-1FD29A06434E}"/>
    <dgm:cxn modelId="{8BCC1283-B839-4036-958C-90627D65B2D2}" type="presOf" srcId="{FAB2DF73-5880-45E1-85B3-6D0B07678446}" destId="{7E82C07E-9C9C-4B4C-9D26-8306F7CAF244}" srcOrd="1" destOrd="0" presId="urn:microsoft.com/office/officeart/2008/layout/HorizontalMultiLevelHierarchy"/>
    <dgm:cxn modelId="{86D8EC89-C0EA-4175-8089-4D3A538AC3F6}" type="presOf" srcId="{3C95477B-2641-41BA-8BBF-2E8CCF110204}" destId="{FB661EFF-E7EC-45B7-81ED-E2F69675C690}" srcOrd="0" destOrd="0" presId="urn:microsoft.com/office/officeart/2008/layout/HorizontalMultiLevelHierarchy"/>
    <dgm:cxn modelId="{D8D8208B-AAD8-42B4-9DFE-46FC6BCE1D10}" srcId="{18F4B295-FD51-4AD4-B539-3EC7B75C6314}" destId="{3C95477B-2641-41BA-8BBF-2E8CCF110204}" srcOrd="0" destOrd="0" parTransId="{F2C93975-29FA-4543-9E0C-CE57847DD91C}" sibTransId="{E8E2AE68-42B8-4EE1-B280-33EF14B90FC9}"/>
    <dgm:cxn modelId="{DADC4C91-6207-48FC-B6FC-7D04935B9262}" srcId="{3C95477B-2641-41BA-8BBF-2E8CCF110204}" destId="{E173D814-FE2B-4FC3-A091-500B2370399C}" srcOrd="3" destOrd="0" parTransId="{91F1345C-910B-4B37-9FC2-A6341E1945F3}" sibTransId="{18439940-6417-4303-BEED-983AADE1436A}"/>
    <dgm:cxn modelId="{436D4D99-45B0-43CB-A323-8E28D53E67ED}" type="presOf" srcId="{F6ED6F23-0218-4657-8D78-3E3D0BF91E1E}" destId="{AA216D4B-7E8D-427E-89C1-52D5F36F6EFA}" srcOrd="0" destOrd="0" presId="urn:microsoft.com/office/officeart/2008/layout/HorizontalMultiLevelHierarchy"/>
    <dgm:cxn modelId="{2806249C-334B-4B69-A2C9-D500ED692259}" srcId="{3C95477B-2641-41BA-8BBF-2E8CCF110204}" destId="{DAD1875E-8578-48D2-8E6F-05D694247DB6}" srcOrd="0" destOrd="0" parTransId="{FAB2DF73-5880-45E1-85B3-6D0B07678446}" sibTransId="{864E2DD6-FB25-4D4A-8A5B-A3B81CFA963A}"/>
    <dgm:cxn modelId="{FCF2ED9E-D068-4DC8-A38F-FAF72A699CED}" type="presOf" srcId="{FF729E65-6266-4AB2-9F96-8971F7DB7E69}" destId="{1E29F225-59EE-4EE2-9F10-5632C8A7DC1D}" srcOrd="0" destOrd="0" presId="urn:microsoft.com/office/officeart/2008/layout/HorizontalMultiLevelHierarchy"/>
    <dgm:cxn modelId="{36027EA8-BEF4-496F-9E07-D9FC0A5639FB}" type="presOf" srcId="{A0EA116A-A20E-47E9-86D8-79C582285917}" destId="{E190F026-6814-45B1-8DF9-7B9D3D135133}" srcOrd="0" destOrd="0" presId="urn:microsoft.com/office/officeart/2008/layout/HorizontalMultiLevelHierarchy"/>
    <dgm:cxn modelId="{DDB72FB2-8691-40FE-855E-A9C6FDDD0EA5}" type="presOf" srcId="{DAD1875E-8578-48D2-8E6F-05D694247DB6}" destId="{53700D68-E8EB-43D7-8FAD-CB0FDD1170C2}" srcOrd="0" destOrd="0" presId="urn:microsoft.com/office/officeart/2008/layout/HorizontalMultiLevelHierarchy"/>
    <dgm:cxn modelId="{54CBC5C6-DC98-489A-9098-03E49D5B9BF8}" type="presOf" srcId="{1BFAC6A4-FD64-4AE3-A979-C77882097FD1}" destId="{BA822245-8FC7-48D4-8DC1-1FC5BF581EB5}" srcOrd="1" destOrd="0" presId="urn:microsoft.com/office/officeart/2008/layout/HorizontalMultiLevelHierarchy"/>
    <dgm:cxn modelId="{99C891CD-0FDF-4C7D-BDDF-44A8BBEF01C2}" type="presOf" srcId="{91F1345C-910B-4B37-9FC2-A6341E1945F3}" destId="{558E60E6-EA32-43D5-9355-A271F00245C8}" srcOrd="0" destOrd="0" presId="urn:microsoft.com/office/officeart/2008/layout/HorizontalMultiLevelHierarchy"/>
    <dgm:cxn modelId="{68D772CE-0E02-440D-8386-6A9D0C019F7C}" type="presOf" srcId="{FF729E65-6266-4AB2-9F96-8971F7DB7E69}" destId="{2FF03D71-9135-4CE5-8190-A0DE3A3B8181}" srcOrd="1" destOrd="0" presId="urn:microsoft.com/office/officeart/2008/layout/HorizontalMultiLevelHierarchy"/>
    <dgm:cxn modelId="{F986EFF1-CAA4-412B-8F8E-D2648910EDB3}" srcId="{3C95477B-2641-41BA-8BBF-2E8CCF110204}" destId="{43AD6C2B-2685-4DB9-A3F1-BC742D2F1EE3}" srcOrd="1" destOrd="0" parTransId="{A0EA116A-A20E-47E9-86D8-79C582285917}" sibTransId="{5C092F09-DADF-4038-B29C-287747B08559}"/>
    <dgm:cxn modelId="{0ACF5BF9-58CF-47CC-AED3-BC4D852DB67A}" type="presOf" srcId="{7A4A1B71-D4DB-427D-8307-50EA22CBDC4D}" destId="{7EF63BE3-542A-4224-A117-1D3529D67944}" srcOrd="0" destOrd="0" presId="urn:microsoft.com/office/officeart/2008/layout/HorizontalMultiLevelHierarchy"/>
    <dgm:cxn modelId="{58BF9561-412F-4419-AE8A-F19E8BB96370}" type="presParOf" srcId="{5F032844-50EC-47D7-BFF6-8F723D7D85C8}" destId="{63759FCC-D6CF-4DC3-8CBD-95168A13CA77}" srcOrd="0" destOrd="0" presId="urn:microsoft.com/office/officeart/2008/layout/HorizontalMultiLevelHierarchy"/>
    <dgm:cxn modelId="{06D8AC21-C414-4C57-BE27-CAD61F4B0A48}" type="presParOf" srcId="{63759FCC-D6CF-4DC3-8CBD-95168A13CA77}" destId="{FB661EFF-E7EC-45B7-81ED-E2F69675C690}" srcOrd="0" destOrd="0" presId="urn:microsoft.com/office/officeart/2008/layout/HorizontalMultiLevelHierarchy"/>
    <dgm:cxn modelId="{18771190-1EFE-46F7-B1F6-19B972332656}" type="presParOf" srcId="{63759FCC-D6CF-4DC3-8CBD-95168A13CA77}" destId="{30BBB0D5-C646-4AFD-A88F-FA12DE81BB70}" srcOrd="1" destOrd="0" presId="urn:microsoft.com/office/officeart/2008/layout/HorizontalMultiLevelHierarchy"/>
    <dgm:cxn modelId="{5DCF5686-DA00-4B1B-98A3-7BE111E6AE22}" type="presParOf" srcId="{30BBB0D5-C646-4AFD-A88F-FA12DE81BB70}" destId="{8D382516-B1E5-4C48-9E27-6183709E2BD5}" srcOrd="0" destOrd="0" presId="urn:microsoft.com/office/officeart/2008/layout/HorizontalMultiLevelHierarchy"/>
    <dgm:cxn modelId="{3451D573-B2CB-46C1-A507-EBC0575234A1}" type="presParOf" srcId="{8D382516-B1E5-4C48-9E27-6183709E2BD5}" destId="{7E82C07E-9C9C-4B4C-9D26-8306F7CAF244}" srcOrd="0" destOrd="0" presId="urn:microsoft.com/office/officeart/2008/layout/HorizontalMultiLevelHierarchy"/>
    <dgm:cxn modelId="{F5673F08-AC13-4199-8D4A-288A128E9C0A}" type="presParOf" srcId="{30BBB0D5-C646-4AFD-A88F-FA12DE81BB70}" destId="{13F4D6B4-5110-4053-86CA-EF7C9261F455}" srcOrd="1" destOrd="0" presId="urn:microsoft.com/office/officeart/2008/layout/HorizontalMultiLevelHierarchy"/>
    <dgm:cxn modelId="{84BF20DA-AD30-497F-94F9-0B41D10FBA7B}" type="presParOf" srcId="{13F4D6B4-5110-4053-86CA-EF7C9261F455}" destId="{53700D68-E8EB-43D7-8FAD-CB0FDD1170C2}" srcOrd="0" destOrd="0" presId="urn:microsoft.com/office/officeart/2008/layout/HorizontalMultiLevelHierarchy"/>
    <dgm:cxn modelId="{35D27C57-7224-48D6-A025-B4F05F22289C}" type="presParOf" srcId="{13F4D6B4-5110-4053-86CA-EF7C9261F455}" destId="{94556BD2-D3AC-4A45-BCE8-9CAD8289377E}" srcOrd="1" destOrd="0" presId="urn:microsoft.com/office/officeart/2008/layout/HorizontalMultiLevelHierarchy"/>
    <dgm:cxn modelId="{1685DC19-365E-400A-8130-0F0B55915384}" type="presParOf" srcId="{30BBB0D5-C646-4AFD-A88F-FA12DE81BB70}" destId="{E190F026-6814-45B1-8DF9-7B9D3D135133}" srcOrd="2" destOrd="0" presId="urn:microsoft.com/office/officeart/2008/layout/HorizontalMultiLevelHierarchy"/>
    <dgm:cxn modelId="{AA8A8DAA-4278-4750-929C-D57C3ED5325C}" type="presParOf" srcId="{E190F026-6814-45B1-8DF9-7B9D3D135133}" destId="{7A27B0BA-6D2D-49FB-8720-9AB3E6E50A93}" srcOrd="0" destOrd="0" presId="urn:microsoft.com/office/officeart/2008/layout/HorizontalMultiLevelHierarchy"/>
    <dgm:cxn modelId="{D5F1CE66-A3A7-47BA-AF80-C47E443B5BCB}" type="presParOf" srcId="{30BBB0D5-C646-4AFD-A88F-FA12DE81BB70}" destId="{DA1F5D5C-6046-4B62-87B6-563D115E2F59}" srcOrd="3" destOrd="0" presId="urn:microsoft.com/office/officeart/2008/layout/HorizontalMultiLevelHierarchy"/>
    <dgm:cxn modelId="{CCFADA43-F684-444B-863B-B717DA414E3A}" type="presParOf" srcId="{DA1F5D5C-6046-4B62-87B6-563D115E2F59}" destId="{7247CB4F-9445-4A97-84E8-4B43878760D6}" srcOrd="0" destOrd="0" presId="urn:microsoft.com/office/officeart/2008/layout/HorizontalMultiLevelHierarchy"/>
    <dgm:cxn modelId="{0F3F69A6-5DDB-4DE5-91EF-A993E8DD5818}" type="presParOf" srcId="{DA1F5D5C-6046-4B62-87B6-563D115E2F59}" destId="{835BC6C8-260E-4146-8A45-7C5946A8C550}" srcOrd="1" destOrd="0" presId="urn:microsoft.com/office/officeart/2008/layout/HorizontalMultiLevelHierarchy"/>
    <dgm:cxn modelId="{731C5ECF-EE70-4640-B4CC-61F4E6C12FE4}" type="presParOf" srcId="{30BBB0D5-C646-4AFD-A88F-FA12DE81BB70}" destId="{1E29F225-59EE-4EE2-9F10-5632C8A7DC1D}" srcOrd="4" destOrd="0" presId="urn:microsoft.com/office/officeart/2008/layout/HorizontalMultiLevelHierarchy"/>
    <dgm:cxn modelId="{BCA6A2E1-5218-472D-AAA3-C2F7F1F2A75E}" type="presParOf" srcId="{1E29F225-59EE-4EE2-9F10-5632C8A7DC1D}" destId="{2FF03D71-9135-4CE5-8190-A0DE3A3B8181}" srcOrd="0" destOrd="0" presId="urn:microsoft.com/office/officeart/2008/layout/HorizontalMultiLevelHierarchy"/>
    <dgm:cxn modelId="{4CD502E3-8AB3-4C60-8189-A64A69438AC9}" type="presParOf" srcId="{30BBB0D5-C646-4AFD-A88F-FA12DE81BB70}" destId="{F66DA1C8-A57E-4CAC-B196-15EA2A4FF8AD}" srcOrd="5" destOrd="0" presId="urn:microsoft.com/office/officeart/2008/layout/HorizontalMultiLevelHierarchy"/>
    <dgm:cxn modelId="{C08523DD-3790-4A76-B891-DFDACA476AF8}" type="presParOf" srcId="{F66DA1C8-A57E-4CAC-B196-15EA2A4FF8AD}" destId="{AA216D4B-7E8D-427E-89C1-52D5F36F6EFA}" srcOrd="0" destOrd="0" presId="urn:microsoft.com/office/officeart/2008/layout/HorizontalMultiLevelHierarchy"/>
    <dgm:cxn modelId="{F2EC9714-4C42-4248-81DC-E54D7E0730F1}" type="presParOf" srcId="{F66DA1C8-A57E-4CAC-B196-15EA2A4FF8AD}" destId="{12DBDC55-691A-4721-B84E-B2124B3EE699}" srcOrd="1" destOrd="0" presId="urn:microsoft.com/office/officeart/2008/layout/HorizontalMultiLevelHierarchy"/>
    <dgm:cxn modelId="{B6C29DED-BB41-4FBE-B029-6AD30D4220AD}" type="presParOf" srcId="{30BBB0D5-C646-4AFD-A88F-FA12DE81BB70}" destId="{558E60E6-EA32-43D5-9355-A271F00245C8}" srcOrd="6" destOrd="0" presId="urn:microsoft.com/office/officeart/2008/layout/HorizontalMultiLevelHierarchy"/>
    <dgm:cxn modelId="{C647F127-EE12-4F78-93B1-E5F665A777D9}" type="presParOf" srcId="{558E60E6-EA32-43D5-9355-A271F00245C8}" destId="{371EC93F-A902-4723-9671-94C0AA91B4D6}" srcOrd="0" destOrd="0" presId="urn:microsoft.com/office/officeart/2008/layout/HorizontalMultiLevelHierarchy"/>
    <dgm:cxn modelId="{55A52B74-3457-45C0-8042-8A7D013490CB}" type="presParOf" srcId="{30BBB0D5-C646-4AFD-A88F-FA12DE81BB70}" destId="{74160002-D792-4ADD-9B46-3DBA8A1BDB29}" srcOrd="7" destOrd="0" presId="urn:microsoft.com/office/officeart/2008/layout/HorizontalMultiLevelHierarchy"/>
    <dgm:cxn modelId="{A0E5FAFD-20D0-479A-81D1-98B407525AB2}" type="presParOf" srcId="{74160002-D792-4ADD-9B46-3DBA8A1BDB29}" destId="{4C066018-FFA3-48F5-9F94-96A9BA545C92}" srcOrd="0" destOrd="0" presId="urn:microsoft.com/office/officeart/2008/layout/HorizontalMultiLevelHierarchy"/>
    <dgm:cxn modelId="{5E19296A-FCD5-4002-9CAB-BF90E941D400}" type="presParOf" srcId="{74160002-D792-4ADD-9B46-3DBA8A1BDB29}" destId="{BDAD97BE-3757-46C2-A3B0-73C0200F6D04}" srcOrd="1" destOrd="0" presId="urn:microsoft.com/office/officeart/2008/layout/HorizontalMultiLevelHierarchy"/>
    <dgm:cxn modelId="{E01794C2-8BB9-4A47-A482-FCEC3E92FFBA}" type="presParOf" srcId="{30BBB0D5-C646-4AFD-A88F-FA12DE81BB70}" destId="{AB845489-6BD4-42E2-B8DA-337C70F06B7C}" srcOrd="8" destOrd="0" presId="urn:microsoft.com/office/officeart/2008/layout/HorizontalMultiLevelHierarchy"/>
    <dgm:cxn modelId="{12D24430-7ECA-4439-B69F-FF914CB4BB7D}" type="presParOf" srcId="{AB845489-6BD4-42E2-B8DA-337C70F06B7C}" destId="{BA822245-8FC7-48D4-8DC1-1FC5BF581EB5}" srcOrd="0" destOrd="0" presId="urn:microsoft.com/office/officeart/2008/layout/HorizontalMultiLevelHierarchy"/>
    <dgm:cxn modelId="{6E17B1C8-FB3C-4BC2-896D-4AB4FC2D72B3}" type="presParOf" srcId="{30BBB0D5-C646-4AFD-A88F-FA12DE81BB70}" destId="{D3ABFC9A-A48D-4FA9-9430-9F4896BC5616}" srcOrd="9" destOrd="0" presId="urn:microsoft.com/office/officeart/2008/layout/HorizontalMultiLevelHierarchy"/>
    <dgm:cxn modelId="{A704AED9-49BD-45FB-B082-F114F74DE768}" type="presParOf" srcId="{D3ABFC9A-A48D-4FA9-9430-9F4896BC5616}" destId="{7EF63BE3-542A-4224-A117-1D3529D67944}" srcOrd="0" destOrd="0" presId="urn:microsoft.com/office/officeart/2008/layout/HorizontalMultiLevelHierarchy"/>
    <dgm:cxn modelId="{AEC66656-2E7F-4099-8A4B-29ABB35C981D}" type="presParOf" srcId="{D3ABFC9A-A48D-4FA9-9430-9F4896BC5616}" destId="{D0372FDB-4B5A-410A-946E-D953795AB16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4B295-FD51-4AD4-B539-3EC7B75C631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95477B-2641-41BA-8BBF-2E8CCF110204}">
      <dgm:prSet phldrT="[Текст]"/>
      <dgm:spPr>
        <a:xfrm rot="16200000">
          <a:off x="-53693" y="1296162"/>
          <a:ext cx="3200400" cy="608076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Обеспечение социолизации  ребенка</a:t>
          </a:r>
        </a:p>
      </dgm:t>
    </dgm:pt>
    <dgm:pt modelId="{F2C93975-29FA-4543-9E0C-CE57847DD91C}" type="parTrans" cxnId="{D8D8208B-AAD8-42B4-9DFE-46FC6BCE1D10}">
      <dgm:prSet/>
      <dgm:spPr/>
      <dgm:t>
        <a:bodyPr/>
        <a:lstStyle/>
        <a:p>
          <a:endParaRPr lang="ru-RU"/>
        </a:p>
      </dgm:t>
    </dgm:pt>
    <dgm:pt modelId="{E8E2AE68-42B8-4EE1-B280-33EF14B90FC9}" type="sibTrans" cxnId="{D8D8208B-AAD8-42B4-9DFE-46FC6BCE1D10}">
      <dgm:prSet/>
      <dgm:spPr/>
      <dgm:t>
        <a:bodyPr/>
        <a:lstStyle/>
        <a:p>
          <a:endParaRPr lang="ru-RU"/>
        </a:p>
      </dgm:t>
    </dgm:pt>
    <dgm:pt modelId="{DAD1875E-8578-48D2-8E6F-05D694247DB6}">
      <dgm:prSet phldrT="[Текст]"/>
      <dgm:spPr>
        <a:xfrm>
          <a:off x="2249442" y="916114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Помощь ребенку войти в коллектив класса</a:t>
          </a:r>
        </a:p>
      </dgm:t>
    </dgm:pt>
    <dgm:pt modelId="{FAB2DF73-5880-45E1-85B3-6D0B07678446}" type="parTrans" cxnId="{2806249C-334B-4B69-A2C9-D500ED692259}">
      <dgm:prSet/>
      <dgm:spPr>
        <a:xfrm>
          <a:off x="1850544" y="1220152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64E2DD6-FB25-4D4A-8A5B-A3B81CFA963A}" type="sibTrans" cxnId="{2806249C-334B-4B69-A2C9-D500ED692259}">
      <dgm:prSet/>
      <dgm:spPr/>
      <dgm:t>
        <a:bodyPr/>
        <a:lstStyle/>
        <a:p>
          <a:endParaRPr lang="ru-RU"/>
        </a:p>
      </dgm:t>
    </dgm:pt>
    <dgm:pt modelId="{43AD6C2B-2685-4DB9-A3F1-BC742D2F1EE3}">
      <dgm:prSet phldrT="[Текст]"/>
      <dgm:spPr>
        <a:xfrm>
          <a:off x="2249442" y="1676209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Помочь остальным детям в принятии "особенного" ребенка</a:t>
          </a:r>
        </a:p>
      </dgm:t>
    </dgm:pt>
    <dgm:pt modelId="{A0EA116A-A20E-47E9-86D8-79C582285917}" type="parTrans" cxnId="{F986EFF1-CAA4-412B-8F8E-D2648910EDB3}">
      <dgm:prSet/>
      <dgm:spPr>
        <a:xfrm>
          <a:off x="1850544" y="1600200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C092F09-DADF-4038-B29C-287747B08559}" type="sibTrans" cxnId="{F986EFF1-CAA4-412B-8F8E-D2648910EDB3}">
      <dgm:prSet/>
      <dgm:spPr/>
      <dgm:t>
        <a:bodyPr/>
        <a:lstStyle/>
        <a:p>
          <a:endParaRPr lang="ru-RU"/>
        </a:p>
      </dgm:t>
    </dgm:pt>
    <dgm:pt modelId="{5F032844-50EC-47D7-BFF6-8F723D7D85C8}" type="pres">
      <dgm:prSet presAssocID="{18F4B295-FD51-4AD4-B539-3EC7B75C63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759FCC-D6CF-4DC3-8CBD-95168A13CA77}" type="pres">
      <dgm:prSet presAssocID="{3C95477B-2641-41BA-8BBF-2E8CCF110204}" presName="root1" presStyleCnt="0"/>
      <dgm:spPr/>
    </dgm:pt>
    <dgm:pt modelId="{FB661EFF-E7EC-45B7-81ED-E2F69675C690}" type="pres">
      <dgm:prSet presAssocID="{3C95477B-2641-41BA-8BBF-2E8CCF110204}" presName="LevelOneTextNode" presStyleLbl="node0" presStyleIdx="0" presStyleCnt="1" custLinFactNeighborX="1001">
        <dgm:presLayoutVars>
          <dgm:chPref val="3"/>
        </dgm:presLayoutVars>
      </dgm:prSet>
      <dgm:spPr/>
    </dgm:pt>
    <dgm:pt modelId="{30BBB0D5-C646-4AFD-A88F-FA12DE81BB70}" type="pres">
      <dgm:prSet presAssocID="{3C95477B-2641-41BA-8BBF-2E8CCF110204}" presName="level2hierChild" presStyleCnt="0"/>
      <dgm:spPr/>
    </dgm:pt>
    <dgm:pt modelId="{8D382516-B1E5-4C48-9E27-6183709E2BD5}" type="pres">
      <dgm:prSet presAssocID="{FAB2DF73-5880-45E1-85B3-6D0B07678446}" presName="conn2-1" presStyleLbl="parChTrans1D2" presStyleIdx="0" presStyleCnt="2"/>
      <dgm:spPr/>
    </dgm:pt>
    <dgm:pt modelId="{7E82C07E-9C9C-4B4C-9D26-8306F7CAF244}" type="pres">
      <dgm:prSet presAssocID="{FAB2DF73-5880-45E1-85B3-6D0B07678446}" presName="connTx" presStyleLbl="parChTrans1D2" presStyleIdx="0" presStyleCnt="2"/>
      <dgm:spPr/>
    </dgm:pt>
    <dgm:pt modelId="{13F4D6B4-5110-4053-86CA-EF7C9261F455}" type="pres">
      <dgm:prSet presAssocID="{DAD1875E-8578-48D2-8E6F-05D694247DB6}" presName="root2" presStyleCnt="0"/>
      <dgm:spPr/>
    </dgm:pt>
    <dgm:pt modelId="{53700D68-E8EB-43D7-8FAD-CB0FDD1170C2}" type="pres">
      <dgm:prSet presAssocID="{DAD1875E-8578-48D2-8E6F-05D694247DB6}" presName="LevelTwoTextNode" presStyleLbl="node2" presStyleIdx="0" presStyleCnt="2">
        <dgm:presLayoutVars>
          <dgm:chPref val="3"/>
        </dgm:presLayoutVars>
      </dgm:prSet>
      <dgm:spPr/>
    </dgm:pt>
    <dgm:pt modelId="{94556BD2-D3AC-4A45-BCE8-9CAD8289377E}" type="pres">
      <dgm:prSet presAssocID="{DAD1875E-8578-48D2-8E6F-05D694247DB6}" presName="level3hierChild" presStyleCnt="0"/>
      <dgm:spPr/>
    </dgm:pt>
    <dgm:pt modelId="{E190F026-6814-45B1-8DF9-7B9D3D135133}" type="pres">
      <dgm:prSet presAssocID="{A0EA116A-A20E-47E9-86D8-79C582285917}" presName="conn2-1" presStyleLbl="parChTrans1D2" presStyleIdx="1" presStyleCnt="2"/>
      <dgm:spPr/>
    </dgm:pt>
    <dgm:pt modelId="{7A27B0BA-6D2D-49FB-8720-9AB3E6E50A93}" type="pres">
      <dgm:prSet presAssocID="{A0EA116A-A20E-47E9-86D8-79C582285917}" presName="connTx" presStyleLbl="parChTrans1D2" presStyleIdx="1" presStyleCnt="2"/>
      <dgm:spPr/>
    </dgm:pt>
    <dgm:pt modelId="{DA1F5D5C-6046-4B62-87B6-563D115E2F59}" type="pres">
      <dgm:prSet presAssocID="{43AD6C2B-2685-4DB9-A3F1-BC742D2F1EE3}" presName="root2" presStyleCnt="0"/>
      <dgm:spPr/>
    </dgm:pt>
    <dgm:pt modelId="{7247CB4F-9445-4A97-84E8-4B43878760D6}" type="pres">
      <dgm:prSet presAssocID="{43AD6C2B-2685-4DB9-A3F1-BC742D2F1EE3}" presName="LevelTwoTextNode" presStyleLbl="node2" presStyleIdx="1" presStyleCnt="2">
        <dgm:presLayoutVars>
          <dgm:chPref val="3"/>
        </dgm:presLayoutVars>
      </dgm:prSet>
      <dgm:spPr/>
    </dgm:pt>
    <dgm:pt modelId="{835BC6C8-260E-4146-8A45-7C5946A8C550}" type="pres">
      <dgm:prSet presAssocID="{43AD6C2B-2685-4DB9-A3F1-BC742D2F1EE3}" presName="level3hierChild" presStyleCnt="0"/>
      <dgm:spPr/>
    </dgm:pt>
  </dgm:ptLst>
  <dgm:cxnLst>
    <dgm:cxn modelId="{D7A47608-5762-4AF9-AFE1-F8DD4808B8F7}" type="presOf" srcId="{18F4B295-FD51-4AD4-B539-3EC7B75C6314}" destId="{5F032844-50EC-47D7-BFF6-8F723D7D85C8}" srcOrd="0" destOrd="0" presId="urn:microsoft.com/office/officeart/2008/layout/HorizontalMultiLevelHierarchy"/>
    <dgm:cxn modelId="{90219934-98EF-42CE-BE2A-B73ACE60585D}" type="presOf" srcId="{43AD6C2B-2685-4DB9-A3F1-BC742D2F1EE3}" destId="{7247CB4F-9445-4A97-84E8-4B43878760D6}" srcOrd="0" destOrd="0" presId="urn:microsoft.com/office/officeart/2008/layout/HorizontalMultiLevelHierarchy"/>
    <dgm:cxn modelId="{21847867-D13F-4E60-AFAF-C048100F1AE4}" type="presOf" srcId="{A0EA116A-A20E-47E9-86D8-79C582285917}" destId="{7A27B0BA-6D2D-49FB-8720-9AB3E6E50A93}" srcOrd="1" destOrd="0" presId="urn:microsoft.com/office/officeart/2008/layout/HorizontalMultiLevelHierarchy"/>
    <dgm:cxn modelId="{DC919B71-3377-455E-A053-CC85D7D71628}" type="presOf" srcId="{FAB2DF73-5880-45E1-85B3-6D0B07678446}" destId="{8D382516-B1E5-4C48-9E27-6183709E2BD5}" srcOrd="0" destOrd="0" presId="urn:microsoft.com/office/officeart/2008/layout/HorizontalMultiLevelHierarchy"/>
    <dgm:cxn modelId="{8BCC1283-B839-4036-958C-90627D65B2D2}" type="presOf" srcId="{FAB2DF73-5880-45E1-85B3-6D0B07678446}" destId="{7E82C07E-9C9C-4B4C-9D26-8306F7CAF244}" srcOrd="1" destOrd="0" presId="urn:microsoft.com/office/officeart/2008/layout/HorizontalMultiLevelHierarchy"/>
    <dgm:cxn modelId="{86D8EC89-C0EA-4175-8089-4D3A538AC3F6}" type="presOf" srcId="{3C95477B-2641-41BA-8BBF-2E8CCF110204}" destId="{FB661EFF-E7EC-45B7-81ED-E2F69675C690}" srcOrd="0" destOrd="0" presId="urn:microsoft.com/office/officeart/2008/layout/HorizontalMultiLevelHierarchy"/>
    <dgm:cxn modelId="{D8D8208B-AAD8-42B4-9DFE-46FC6BCE1D10}" srcId="{18F4B295-FD51-4AD4-B539-3EC7B75C6314}" destId="{3C95477B-2641-41BA-8BBF-2E8CCF110204}" srcOrd="0" destOrd="0" parTransId="{F2C93975-29FA-4543-9E0C-CE57847DD91C}" sibTransId="{E8E2AE68-42B8-4EE1-B280-33EF14B90FC9}"/>
    <dgm:cxn modelId="{2806249C-334B-4B69-A2C9-D500ED692259}" srcId="{3C95477B-2641-41BA-8BBF-2E8CCF110204}" destId="{DAD1875E-8578-48D2-8E6F-05D694247DB6}" srcOrd="0" destOrd="0" parTransId="{FAB2DF73-5880-45E1-85B3-6D0B07678446}" sibTransId="{864E2DD6-FB25-4D4A-8A5B-A3B81CFA963A}"/>
    <dgm:cxn modelId="{36027EA8-BEF4-496F-9E07-D9FC0A5639FB}" type="presOf" srcId="{A0EA116A-A20E-47E9-86D8-79C582285917}" destId="{E190F026-6814-45B1-8DF9-7B9D3D135133}" srcOrd="0" destOrd="0" presId="urn:microsoft.com/office/officeart/2008/layout/HorizontalMultiLevelHierarchy"/>
    <dgm:cxn modelId="{DDB72FB2-8691-40FE-855E-A9C6FDDD0EA5}" type="presOf" srcId="{DAD1875E-8578-48D2-8E6F-05D694247DB6}" destId="{53700D68-E8EB-43D7-8FAD-CB0FDD1170C2}" srcOrd="0" destOrd="0" presId="urn:microsoft.com/office/officeart/2008/layout/HorizontalMultiLevelHierarchy"/>
    <dgm:cxn modelId="{F986EFF1-CAA4-412B-8F8E-D2648910EDB3}" srcId="{3C95477B-2641-41BA-8BBF-2E8CCF110204}" destId="{43AD6C2B-2685-4DB9-A3F1-BC742D2F1EE3}" srcOrd="1" destOrd="0" parTransId="{A0EA116A-A20E-47E9-86D8-79C582285917}" sibTransId="{5C092F09-DADF-4038-B29C-287747B08559}"/>
    <dgm:cxn modelId="{58BF9561-412F-4419-AE8A-F19E8BB96370}" type="presParOf" srcId="{5F032844-50EC-47D7-BFF6-8F723D7D85C8}" destId="{63759FCC-D6CF-4DC3-8CBD-95168A13CA77}" srcOrd="0" destOrd="0" presId="urn:microsoft.com/office/officeart/2008/layout/HorizontalMultiLevelHierarchy"/>
    <dgm:cxn modelId="{06D8AC21-C414-4C57-BE27-CAD61F4B0A48}" type="presParOf" srcId="{63759FCC-D6CF-4DC3-8CBD-95168A13CA77}" destId="{FB661EFF-E7EC-45B7-81ED-E2F69675C690}" srcOrd="0" destOrd="0" presId="urn:microsoft.com/office/officeart/2008/layout/HorizontalMultiLevelHierarchy"/>
    <dgm:cxn modelId="{18771190-1EFE-46F7-B1F6-19B972332656}" type="presParOf" srcId="{63759FCC-D6CF-4DC3-8CBD-95168A13CA77}" destId="{30BBB0D5-C646-4AFD-A88F-FA12DE81BB70}" srcOrd="1" destOrd="0" presId="urn:microsoft.com/office/officeart/2008/layout/HorizontalMultiLevelHierarchy"/>
    <dgm:cxn modelId="{5DCF5686-DA00-4B1B-98A3-7BE111E6AE22}" type="presParOf" srcId="{30BBB0D5-C646-4AFD-A88F-FA12DE81BB70}" destId="{8D382516-B1E5-4C48-9E27-6183709E2BD5}" srcOrd="0" destOrd="0" presId="urn:microsoft.com/office/officeart/2008/layout/HorizontalMultiLevelHierarchy"/>
    <dgm:cxn modelId="{3451D573-B2CB-46C1-A507-EBC0575234A1}" type="presParOf" srcId="{8D382516-B1E5-4C48-9E27-6183709E2BD5}" destId="{7E82C07E-9C9C-4B4C-9D26-8306F7CAF244}" srcOrd="0" destOrd="0" presId="urn:microsoft.com/office/officeart/2008/layout/HorizontalMultiLevelHierarchy"/>
    <dgm:cxn modelId="{F5673F08-AC13-4199-8D4A-288A128E9C0A}" type="presParOf" srcId="{30BBB0D5-C646-4AFD-A88F-FA12DE81BB70}" destId="{13F4D6B4-5110-4053-86CA-EF7C9261F455}" srcOrd="1" destOrd="0" presId="urn:microsoft.com/office/officeart/2008/layout/HorizontalMultiLevelHierarchy"/>
    <dgm:cxn modelId="{84BF20DA-AD30-497F-94F9-0B41D10FBA7B}" type="presParOf" srcId="{13F4D6B4-5110-4053-86CA-EF7C9261F455}" destId="{53700D68-E8EB-43D7-8FAD-CB0FDD1170C2}" srcOrd="0" destOrd="0" presId="urn:microsoft.com/office/officeart/2008/layout/HorizontalMultiLevelHierarchy"/>
    <dgm:cxn modelId="{35D27C57-7224-48D6-A025-B4F05F22289C}" type="presParOf" srcId="{13F4D6B4-5110-4053-86CA-EF7C9261F455}" destId="{94556BD2-D3AC-4A45-BCE8-9CAD8289377E}" srcOrd="1" destOrd="0" presId="urn:microsoft.com/office/officeart/2008/layout/HorizontalMultiLevelHierarchy"/>
    <dgm:cxn modelId="{1685DC19-365E-400A-8130-0F0B55915384}" type="presParOf" srcId="{30BBB0D5-C646-4AFD-A88F-FA12DE81BB70}" destId="{E190F026-6814-45B1-8DF9-7B9D3D135133}" srcOrd="2" destOrd="0" presId="urn:microsoft.com/office/officeart/2008/layout/HorizontalMultiLevelHierarchy"/>
    <dgm:cxn modelId="{AA8A8DAA-4278-4750-929C-D57C3ED5325C}" type="presParOf" srcId="{E190F026-6814-45B1-8DF9-7B9D3D135133}" destId="{7A27B0BA-6D2D-49FB-8720-9AB3E6E50A93}" srcOrd="0" destOrd="0" presId="urn:microsoft.com/office/officeart/2008/layout/HorizontalMultiLevelHierarchy"/>
    <dgm:cxn modelId="{D5F1CE66-A3A7-47BA-AF80-C47E443B5BCB}" type="presParOf" srcId="{30BBB0D5-C646-4AFD-A88F-FA12DE81BB70}" destId="{DA1F5D5C-6046-4B62-87B6-563D115E2F59}" srcOrd="3" destOrd="0" presId="urn:microsoft.com/office/officeart/2008/layout/HorizontalMultiLevelHierarchy"/>
    <dgm:cxn modelId="{CCFADA43-F684-444B-863B-B717DA414E3A}" type="presParOf" srcId="{DA1F5D5C-6046-4B62-87B6-563D115E2F59}" destId="{7247CB4F-9445-4A97-84E8-4B43878760D6}" srcOrd="0" destOrd="0" presId="urn:microsoft.com/office/officeart/2008/layout/HorizontalMultiLevelHierarchy"/>
    <dgm:cxn modelId="{0F3F69A6-5DDB-4DE5-91EF-A993E8DD5818}" type="presParOf" srcId="{DA1F5D5C-6046-4B62-87B6-563D115E2F59}" destId="{835BC6C8-260E-4146-8A45-7C5946A8C5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F4B295-FD51-4AD4-B539-3EC7B75C631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95477B-2641-41BA-8BBF-2E8CCF110204}">
      <dgm:prSet phldrT="[Текст]"/>
      <dgm:spPr>
        <a:xfrm rot="16200000">
          <a:off x="-53693" y="1296162"/>
          <a:ext cx="3200400" cy="608076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Обеспечение усвоения ребеноком общеобразовательной прграммы</a:t>
          </a:r>
        </a:p>
      </dgm:t>
    </dgm:pt>
    <dgm:pt modelId="{F2C93975-29FA-4543-9E0C-CE57847DD91C}" type="parTrans" cxnId="{D8D8208B-AAD8-42B4-9DFE-46FC6BCE1D10}">
      <dgm:prSet/>
      <dgm:spPr/>
      <dgm:t>
        <a:bodyPr/>
        <a:lstStyle/>
        <a:p>
          <a:endParaRPr lang="ru-RU"/>
        </a:p>
      </dgm:t>
    </dgm:pt>
    <dgm:pt modelId="{E8E2AE68-42B8-4EE1-B280-33EF14B90FC9}" type="sibTrans" cxnId="{D8D8208B-AAD8-42B4-9DFE-46FC6BCE1D10}">
      <dgm:prSet/>
      <dgm:spPr/>
      <dgm:t>
        <a:bodyPr/>
        <a:lstStyle/>
        <a:p>
          <a:endParaRPr lang="ru-RU"/>
        </a:p>
      </dgm:t>
    </dgm:pt>
    <dgm:pt modelId="{DAD1875E-8578-48D2-8E6F-05D694247DB6}">
      <dgm:prSet phldrT="[Текст]"/>
      <dgm:spPr>
        <a:xfrm>
          <a:off x="2249442" y="916114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Поощь в преодолении затруднений в обучении</a:t>
          </a:r>
        </a:p>
      </dgm:t>
    </dgm:pt>
    <dgm:pt modelId="{FAB2DF73-5880-45E1-85B3-6D0B07678446}" type="parTrans" cxnId="{2806249C-334B-4B69-A2C9-D500ED692259}">
      <dgm:prSet/>
      <dgm:spPr>
        <a:xfrm>
          <a:off x="1850544" y="1220152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64E2DD6-FB25-4D4A-8A5B-A3B81CFA963A}" type="sibTrans" cxnId="{2806249C-334B-4B69-A2C9-D500ED692259}">
      <dgm:prSet/>
      <dgm:spPr/>
      <dgm:t>
        <a:bodyPr/>
        <a:lstStyle/>
        <a:p>
          <a:endParaRPr lang="ru-RU"/>
        </a:p>
      </dgm:t>
    </dgm:pt>
    <dgm:pt modelId="{43AD6C2B-2685-4DB9-A3F1-BC742D2F1EE3}">
      <dgm:prSet phldrT="[Текст]"/>
      <dgm:spPr>
        <a:xfrm>
          <a:off x="2249442" y="1676209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Коррекция учебного маршрута </a:t>
          </a:r>
        </a:p>
      </dgm:t>
    </dgm:pt>
    <dgm:pt modelId="{A0EA116A-A20E-47E9-86D8-79C582285917}" type="parTrans" cxnId="{F986EFF1-CAA4-412B-8F8E-D2648910EDB3}">
      <dgm:prSet/>
      <dgm:spPr>
        <a:xfrm>
          <a:off x="1850544" y="1600200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C092F09-DADF-4038-B29C-287747B08559}" type="sibTrans" cxnId="{F986EFF1-CAA4-412B-8F8E-D2648910EDB3}">
      <dgm:prSet/>
      <dgm:spPr/>
      <dgm:t>
        <a:bodyPr/>
        <a:lstStyle/>
        <a:p>
          <a:endParaRPr lang="ru-RU"/>
        </a:p>
      </dgm:t>
    </dgm:pt>
    <dgm:pt modelId="{2F83CC0D-FB24-498F-B3D6-D9147BE653B0}">
      <dgm:prSet/>
      <dgm:spPr/>
      <dgm:t>
        <a:bodyPr/>
        <a:lstStyle/>
        <a:p>
          <a:r>
            <a:rPr lang="ru-RU"/>
            <a:t>Адаптация учебного материала под возможности восприятия ребенка</a:t>
          </a:r>
        </a:p>
      </dgm:t>
    </dgm:pt>
    <dgm:pt modelId="{71E0C81D-57C3-4E15-8C49-B8D3AA45CE54}" type="parTrans" cxnId="{D252ABD3-B65C-4F12-89DD-9347031FCE6E}">
      <dgm:prSet/>
      <dgm:spPr/>
      <dgm:t>
        <a:bodyPr/>
        <a:lstStyle/>
        <a:p>
          <a:endParaRPr lang="ru-RU"/>
        </a:p>
      </dgm:t>
    </dgm:pt>
    <dgm:pt modelId="{8490DDEB-BCEF-4EED-9920-53076A1744A3}" type="sibTrans" cxnId="{D252ABD3-B65C-4F12-89DD-9347031FCE6E}">
      <dgm:prSet/>
      <dgm:spPr/>
      <dgm:t>
        <a:bodyPr/>
        <a:lstStyle/>
        <a:p>
          <a:endParaRPr lang="ru-RU"/>
        </a:p>
      </dgm:t>
    </dgm:pt>
    <dgm:pt modelId="{5F032844-50EC-47D7-BFF6-8F723D7D85C8}" type="pres">
      <dgm:prSet presAssocID="{18F4B295-FD51-4AD4-B539-3EC7B75C63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759FCC-D6CF-4DC3-8CBD-95168A13CA77}" type="pres">
      <dgm:prSet presAssocID="{3C95477B-2641-41BA-8BBF-2E8CCF110204}" presName="root1" presStyleCnt="0"/>
      <dgm:spPr/>
    </dgm:pt>
    <dgm:pt modelId="{FB661EFF-E7EC-45B7-81ED-E2F69675C690}" type="pres">
      <dgm:prSet presAssocID="{3C95477B-2641-41BA-8BBF-2E8CCF110204}" presName="LevelOneTextNode" presStyleLbl="node0" presStyleIdx="0" presStyleCnt="1" custLinFactNeighborX="-3759" custLinFactNeighborY="1429">
        <dgm:presLayoutVars>
          <dgm:chPref val="3"/>
        </dgm:presLayoutVars>
      </dgm:prSet>
      <dgm:spPr/>
    </dgm:pt>
    <dgm:pt modelId="{30BBB0D5-C646-4AFD-A88F-FA12DE81BB70}" type="pres">
      <dgm:prSet presAssocID="{3C95477B-2641-41BA-8BBF-2E8CCF110204}" presName="level2hierChild" presStyleCnt="0"/>
      <dgm:spPr/>
    </dgm:pt>
    <dgm:pt modelId="{8D382516-B1E5-4C48-9E27-6183709E2BD5}" type="pres">
      <dgm:prSet presAssocID="{FAB2DF73-5880-45E1-85B3-6D0B07678446}" presName="conn2-1" presStyleLbl="parChTrans1D2" presStyleIdx="0" presStyleCnt="3"/>
      <dgm:spPr/>
    </dgm:pt>
    <dgm:pt modelId="{7E82C07E-9C9C-4B4C-9D26-8306F7CAF244}" type="pres">
      <dgm:prSet presAssocID="{FAB2DF73-5880-45E1-85B3-6D0B07678446}" presName="connTx" presStyleLbl="parChTrans1D2" presStyleIdx="0" presStyleCnt="3"/>
      <dgm:spPr/>
    </dgm:pt>
    <dgm:pt modelId="{13F4D6B4-5110-4053-86CA-EF7C9261F455}" type="pres">
      <dgm:prSet presAssocID="{DAD1875E-8578-48D2-8E6F-05D694247DB6}" presName="root2" presStyleCnt="0"/>
      <dgm:spPr/>
    </dgm:pt>
    <dgm:pt modelId="{53700D68-E8EB-43D7-8FAD-CB0FDD1170C2}" type="pres">
      <dgm:prSet presAssocID="{DAD1875E-8578-48D2-8E6F-05D694247DB6}" presName="LevelTwoTextNode" presStyleLbl="node2" presStyleIdx="0" presStyleCnt="3">
        <dgm:presLayoutVars>
          <dgm:chPref val="3"/>
        </dgm:presLayoutVars>
      </dgm:prSet>
      <dgm:spPr/>
    </dgm:pt>
    <dgm:pt modelId="{94556BD2-D3AC-4A45-BCE8-9CAD8289377E}" type="pres">
      <dgm:prSet presAssocID="{DAD1875E-8578-48D2-8E6F-05D694247DB6}" presName="level3hierChild" presStyleCnt="0"/>
      <dgm:spPr/>
    </dgm:pt>
    <dgm:pt modelId="{E190F026-6814-45B1-8DF9-7B9D3D135133}" type="pres">
      <dgm:prSet presAssocID="{A0EA116A-A20E-47E9-86D8-79C582285917}" presName="conn2-1" presStyleLbl="parChTrans1D2" presStyleIdx="1" presStyleCnt="3"/>
      <dgm:spPr/>
    </dgm:pt>
    <dgm:pt modelId="{7A27B0BA-6D2D-49FB-8720-9AB3E6E50A93}" type="pres">
      <dgm:prSet presAssocID="{A0EA116A-A20E-47E9-86D8-79C582285917}" presName="connTx" presStyleLbl="parChTrans1D2" presStyleIdx="1" presStyleCnt="3"/>
      <dgm:spPr/>
    </dgm:pt>
    <dgm:pt modelId="{DA1F5D5C-6046-4B62-87B6-563D115E2F59}" type="pres">
      <dgm:prSet presAssocID="{43AD6C2B-2685-4DB9-A3F1-BC742D2F1EE3}" presName="root2" presStyleCnt="0"/>
      <dgm:spPr/>
    </dgm:pt>
    <dgm:pt modelId="{7247CB4F-9445-4A97-84E8-4B43878760D6}" type="pres">
      <dgm:prSet presAssocID="{43AD6C2B-2685-4DB9-A3F1-BC742D2F1EE3}" presName="LevelTwoTextNode" presStyleLbl="node2" presStyleIdx="1" presStyleCnt="3">
        <dgm:presLayoutVars>
          <dgm:chPref val="3"/>
        </dgm:presLayoutVars>
      </dgm:prSet>
      <dgm:spPr/>
    </dgm:pt>
    <dgm:pt modelId="{835BC6C8-260E-4146-8A45-7C5946A8C550}" type="pres">
      <dgm:prSet presAssocID="{43AD6C2B-2685-4DB9-A3F1-BC742D2F1EE3}" presName="level3hierChild" presStyleCnt="0"/>
      <dgm:spPr/>
    </dgm:pt>
    <dgm:pt modelId="{D7B3C231-BC3C-4539-96E4-995F7CEF7454}" type="pres">
      <dgm:prSet presAssocID="{71E0C81D-57C3-4E15-8C49-B8D3AA45CE54}" presName="conn2-1" presStyleLbl="parChTrans1D2" presStyleIdx="2" presStyleCnt="3"/>
      <dgm:spPr/>
    </dgm:pt>
    <dgm:pt modelId="{F9631E35-4EFD-43CA-9925-E22A7E114B7F}" type="pres">
      <dgm:prSet presAssocID="{71E0C81D-57C3-4E15-8C49-B8D3AA45CE54}" presName="connTx" presStyleLbl="parChTrans1D2" presStyleIdx="2" presStyleCnt="3"/>
      <dgm:spPr/>
    </dgm:pt>
    <dgm:pt modelId="{988C2538-5759-4DB0-BBA4-CBE1EC50305C}" type="pres">
      <dgm:prSet presAssocID="{2F83CC0D-FB24-498F-B3D6-D9147BE653B0}" presName="root2" presStyleCnt="0"/>
      <dgm:spPr/>
    </dgm:pt>
    <dgm:pt modelId="{EABCC6D2-A722-4C39-81B9-DCD49D5C6E1F}" type="pres">
      <dgm:prSet presAssocID="{2F83CC0D-FB24-498F-B3D6-D9147BE653B0}" presName="LevelTwoTextNode" presStyleLbl="node2" presStyleIdx="2" presStyleCnt="3">
        <dgm:presLayoutVars>
          <dgm:chPref val="3"/>
        </dgm:presLayoutVars>
      </dgm:prSet>
      <dgm:spPr/>
    </dgm:pt>
    <dgm:pt modelId="{F12E492B-53CF-42DC-9690-AF2A208BBDA1}" type="pres">
      <dgm:prSet presAssocID="{2F83CC0D-FB24-498F-B3D6-D9147BE653B0}" presName="level3hierChild" presStyleCnt="0"/>
      <dgm:spPr/>
    </dgm:pt>
  </dgm:ptLst>
  <dgm:cxnLst>
    <dgm:cxn modelId="{D7A47608-5762-4AF9-AFE1-F8DD4808B8F7}" type="presOf" srcId="{18F4B295-FD51-4AD4-B539-3EC7B75C6314}" destId="{5F032844-50EC-47D7-BFF6-8F723D7D85C8}" srcOrd="0" destOrd="0" presId="urn:microsoft.com/office/officeart/2008/layout/HorizontalMultiLevelHierarchy"/>
    <dgm:cxn modelId="{90219934-98EF-42CE-BE2A-B73ACE60585D}" type="presOf" srcId="{43AD6C2B-2685-4DB9-A3F1-BC742D2F1EE3}" destId="{7247CB4F-9445-4A97-84E8-4B43878760D6}" srcOrd="0" destOrd="0" presId="urn:microsoft.com/office/officeart/2008/layout/HorizontalMultiLevelHierarchy"/>
    <dgm:cxn modelId="{F511423A-CBFC-41E7-BD8F-3DFA981A9BA7}" type="presOf" srcId="{71E0C81D-57C3-4E15-8C49-B8D3AA45CE54}" destId="{F9631E35-4EFD-43CA-9925-E22A7E114B7F}" srcOrd="1" destOrd="0" presId="urn:microsoft.com/office/officeart/2008/layout/HorizontalMultiLevelHierarchy"/>
    <dgm:cxn modelId="{21847867-D13F-4E60-AFAF-C048100F1AE4}" type="presOf" srcId="{A0EA116A-A20E-47E9-86D8-79C582285917}" destId="{7A27B0BA-6D2D-49FB-8720-9AB3E6E50A93}" srcOrd="1" destOrd="0" presId="urn:microsoft.com/office/officeart/2008/layout/HorizontalMultiLevelHierarchy"/>
    <dgm:cxn modelId="{DC919B71-3377-455E-A053-CC85D7D71628}" type="presOf" srcId="{FAB2DF73-5880-45E1-85B3-6D0B07678446}" destId="{8D382516-B1E5-4C48-9E27-6183709E2BD5}" srcOrd="0" destOrd="0" presId="urn:microsoft.com/office/officeart/2008/layout/HorizontalMultiLevelHierarchy"/>
    <dgm:cxn modelId="{8BCC1283-B839-4036-958C-90627D65B2D2}" type="presOf" srcId="{FAB2DF73-5880-45E1-85B3-6D0B07678446}" destId="{7E82C07E-9C9C-4B4C-9D26-8306F7CAF244}" srcOrd="1" destOrd="0" presId="urn:microsoft.com/office/officeart/2008/layout/HorizontalMultiLevelHierarchy"/>
    <dgm:cxn modelId="{86D8EC89-C0EA-4175-8089-4D3A538AC3F6}" type="presOf" srcId="{3C95477B-2641-41BA-8BBF-2E8CCF110204}" destId="{FB661EFF-E7EC-45B7-81ED-E2F69675C690}" srcOrd="0" destOrd="0" presId="urn:microsoft.com/office/officeart/2008/layout/HorizontalMultiLevelHierarchy"/>
    <dgm:cxn modelId="{D8D8208B-AAD8-42B4-9DFE-46FC6BCE1D10}" srcId="{18F4B295-FD51-4AD4-B539-3EC7B75C6314}" destId="{3C95477B-2641-41BA-8BBF-2E8CCF110204}" srcOrd="0" destOrd="0" parTransId="{F2C93975-29FA-4543-9E0C-CE57847DD91C}" sibTransId="{E8E2AE68-42B8-4EE1-B280-33EF14B90FC9}"/>
    <dgm:cxn modelId="{74104594-08C4-4DDF-8EED-2882FBBD0394}" type="presOf" srcId="{2F83CC0D-FB24-498F-B3D6-D9147BE653B0}" destId="{EABCC6D2-A722-4C39-81B9-DCD49D5C6E1F}" srcOrd="0" destOrd="0" presId="urn:microsoft.com/office/officeart/2008/layout/HorizontalMultiLevelHierarchy"/>
    <dgm:cxn modelId="{2806249C-334B-4B69-A2C9-D500ED692259}" srcId="{3C95477B-2641-41BA-8BBF-2E8CCF110204}" destId="{DAD1875E-8578-48D2-8E6F-05D694247DB6}" srcOrd="0" destOrd="0" parTransId="{FAB2DF73-5880-45E1-85B3-6D0B07678446}" sibTransId="{864E2DD6-FB25-4D4A-8A5B-A3B81CFA963A}"/>
    <dgm:cxn modelId="{36027EA8-BEF4-496F-9E07-D9FC0A5639FB}" type="presOf" srcId="{A0EA116A-A20E-47E9-86D8-79C582285917}" destId="{E190F026-6814-45B1-8DF9-7B9D3D135133}" srcOrd="0" destOrd="0" presId="urn:microsoft.com/office/officeart/2008/layout/HorizontalMultiLevelHierarchy"/>
    <dgm:cxn modelId="{69D240AA-C13B-4601-B826-43CE6A212903}" type="presOf" srcId="{71E0C81D-57C3-4E15-8C49-B8D3AA45CE54}" destId="{D7B3C231-BC3C-4539-96E4-995F7CEF7454}" srcOrd="0" destOrd="0" presId="urn:microsoft.com/office/officeart/2008/layout/HorizontalMultiLevelHierarchy"/>
    <dgm:cxn modelId="{DDB72FB2-8691-40FE-855E-A9C6FDDD0EA5}" type="presOf" srcId="{DAD1875E-8578-48D2-8E6F-05D694247DB6}" destId="{53700D68-E8EB-43D7-8FAD-CB0FDD1170C2}" srcOrd="0" destOrd="0" presId="urn:microsoft.com/office/officeart/2008/layout/HorizontalMultiLevelHierarchy"/>
    <dgm:cxn modelId="{D252ABD3-B65C-4F12-89DD-9347031FCE6E}" srcId="{3C95477B-2641-41BA-8BBF-2E8CCF110204}" destId="{2F83CC0D-FB24-498F-B3D6-D9147BE653B0}" srcOrd="2" destOrd="0" parTransId="{71E0C81D-57C3-4E15-8C49-B8D3AA45CE54}" sibTransId="{8490DDEB-BCEF-4EED-9920-53076A1744A3}"/>
    <dgm:cxn modelId="{F986EFF1-CAA4-412B-8F8E-D2648910EDB3}" srcId="{3C95477B-2641-41BA-8BBF-2E8CCF110204}" destId="{43AD6C2B-2685-4DB9-A3F1-BC742D2F1EE3}" srcOrd="1" destOrd="0" parTransId="{A0EA116A-A20E-47E9-86D8-79C582285917}" sibTransId="{5C092F09-DADF-4038-B29C-287747B08559}"/>
    <dgm:cxn modelId="{58BF9561-412F-4419-AE8A-F19E8BB96370}" type="presParOf" srcId="{5F032844-50EC-47D7-BFF6-8F723D7D85C8}" destId="{63759FCC-D6CF-4DC3-8CBD-95168A13CA77}" srcOrd="0" destOrd="0" presId="urn:microsoft.com/office/officeart/2008/layout/HorizontalMultiLevelHierarchy"/>
    <dgm:cxn modelId="{06D8AC21-C414-4C57-BE27-CAD61F4B0A48}" type="presParOf" srcId="{63759FCC-D6CF-4DC3-8CBD-95168A13CA77}" destId="{FB661EFF-E7EC-45B7-81ED-E2F69675C690}" srcOrd="0" destOrd="0" presId="urn:microsoft.com/office/officeart/2008/layout/HorizontalMultiLevelHierarchy"/>
    <dgm:cxn modelId="{18771190-1EFE-46F7-B1F6-19B972332656}" type="presParOf" srcId="{63759FCC-D6CF-4DC3-8CBD-95168A13CA77}" destId="{30BBB0D5-C646-4AFD-A88F-FA12DE81BB70}" srcOrd="1" destOrd="0" presId="urn:microsoft.com/office/officeart/2008/layout/HorizontalMultiLevelHierarchy"/>
    <dgm:cxn modelId="{5DCF5686-DA00-4B1B-98A3-7BE111E6AE22}" type="presParOf" srcId="{30BBB0D5-C646-4AFD-A88F-FA12DE81BB70}" destId="{8D382516-B1E5-4C48-9E27-6183709E2BD5}" srcOrd="0" destOrd="0" presId="urn:microsoft.com/office/officeart/2008/layout/HorizontalMultiLevelHierarchy"/>
    <dgm:cxn modelId="{3451D573-B2CB-46C1-A507-EBC0575234A1}" type="presParOf" srcId="{8D382516-B1E5-4C48-9E27-6183709E2BD5}" destId="{7E82C07E-9C9C-4B4C-9D26-8306F7CAF244}" srcOrd="0" destOrd="0" presId="urn:microsoft.com/office/officeart/2008/layout/HorizontalMultiLevelHierarchy"/>
    <dgm:cxn modelId="{F5673F08-AC13-4199-8D4A-288A128E9C0A}" type="presParOf" srcId="{30BBB0D5-C646-4AFD-A88F-FA12DE81BB70}" destId="{13F4D6B4-5110-4053-86CA-EF7C9261F455}" srcOrd="1" destOrd="0" presId="urn:microsoft.com/office/officeart/2008/layout/HorizontalMultiLevelHierarchy"/>
    <dgm:cxn modelId="{84BF20DA-AD30-497F-94F9-0B41D10FBA7B}" type="presParOf" srcId="{13F4D6B4-5110-4053-86CA-EF7C9261F455}" destId="{53700D68-E8EB-43D7-8FAD-CB0FDD1170C2}" srcOrd="0" destOrd="0" presId="urn:microsoft.com/office/officeart/2008/layout/HorizontalMultiLevelHierarchy"/>
    <dgm:cxn modelId="{35D27C57-7224-48D6-A025-B4F05F22289C}" type="presParOf" srcId="{13F4D6B4-5110-4053-86CA-EF7C9261F455}" destId="{94556BD2-D3AC-4A45-BCE8-9CAD8289377E}" srcOrd="1" destOrd="0" presId="urn:microsoft.com/office/officeart/2008/layout/HorizontalMultiLevelHierarchy"/>
    <dgm:cxn modelId="{1685DC19-365E-400A-8130-0F0B55915384}" type="presParOf" srcId="{30BBB0D5-C646-4AFD-A88F-FA12DE81BB70}" destId="{E190F026-6814-45B1-8DF9-7B9D3D135133}" srcOrd="2" destOrd="0" presId="urn:microsoft.com/office/officeart/2008/layout/HorizontalMultiLevelHierarchy"/>
    <dgm:cxn modelId="{AA8A8DAA-4278-4750-929C-D57C3ED5325C}" type="presParOf" srcId="{E190F026-6814-45B1-8DF9-7B9D3D135133}" destId="{7A27B0BA-6D2D-49FB-8720-9AB3E6E50A93}" srcOrd="0" destOrd="0" presId="urn:microsoft.com/office/officeart/2008/layout/HorizontalMultiLevelHierarchy"/>
    <dgm:cxn modelId="{D5F1CE66-A3A7-47BA-AF80-C47E443B5BCB}" type="presParOf" srcId="{30BBB0D5-C646-4AFD-A88F-FA12DE81BB70}" destId="{DA1F5D5C-6046-4B62-87B6-563D115E2F59}" srcOrd="3" destOrd="0" presId="urn:microsoft.com/office/officeart/2008/layout/HorizontalMultiLevelHierarchy"/>
    <dgm:cxn modelId="{CCFADA43-F684-444B-863B-B717DA414E3A}" type="presParOf" srcId="{DA1F5D5C-6046-4B62-87B6-563D115E2F59}" destId="{7247CB4F-9445-4A97-84E8-4B43878760D6}" srcOrd="0" destOrd="0" presId="urn:microsoft.com/office/officeart/2008/layout/HorizontalMultiLevelHierarchy"/>
    <dgm:cxn modelId="{0F3F69A6-5DDB-4DE5-91EF-A993E8DD5818}" type="presParOf" srcId="{DA1F5D5C-6046-4B62-87B6-563D115E2F59}" destId="{835BC6C8-260E-4146-8A45-7C5946A8C550}" srcOrd="1" destOrd="0" presId="urn:microsoft.com/office/officeart/2008/layout/HorizontalMultiLevelHierarchy"/>
    <dgm:cxn modelId="{B7737F3F-A821-4FAB-A172-A117AA345760}" type="presParOf" srcId="{30BBB0D5-C646-4AFD-A88F-FA12DE81BB70}" destId="{D7B3C231-BC3C-4539-96E4-995F7CEF7454}" srcOrd="4" destOrd="0" presId="urn:microsoft.com/office/officeart/2008/layout/HorizontalMultiLevelHierarchy"/>
    <dgm:cxn modelId="{CAF6DB72-EEF7-4E55-A587-91795BCE739F}" type="presParOf" srcId="{D7B3C231-BC3C-4539-96E4-995F7CEF7454}" destId="{F9631E35-4EFD-43CA-9925-E22A7E114B7F}" srcOrd="0" destOrd="0" presId="urn:microsoft.com/office/officeart/2008/layout/HorizontalMultiLevelHierarchy"/>
    <dgm:cxn modelId="{CAC8AB6C-9CA4-4D00-B4EC-55AFBB38C497}" type="presParOf" srcId="{30BBB0D5-C646-4AFD-A88F-FA12DE81BB70}" destId="{988C2538-5759-4DB0-BBA4-CBE1EC50305C}" srcOrd="5" destOrd="0" presId="urn:microsoft.com/office/officeart/2008/layout/HorizontalMultiLevelHierarchy"/>
    <dgm:cxn modelId="{C1567238-E3D9-4A8E-B504-5D628A05607B}" type="presParOf" srcId="{988C2538-5759-4DB0-BBA4-CBE1EC50305C}" destId="{EABCC6D2-A722-4C39-81B9-DCD49D5C6E1F}" srcOrd="0" destOrd="0" presId="urn:microsoft.com/office/officeart/2008/layout/HorizontalMultiLevelHierarchy"/>
    <dgm:cxn modelId="{BFC02488-D2A6-4D2B-8143-7C2ED9425B90}" type="presParOf" srcId="{988C2538-5759-4DB0-BBA4-CBE1EC50305C}" destId="{F12E492B-53CF-42DC-9690-AF2A208BBD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F46F12-E79F-4CB8-883D-3D3A8B99BE79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031206A-506B-4E60-ACC1-A7A0C9BC31C6}">
      <dgm:prSet phldrT="[Текст]"/>
      <dgm:spPr>
        <a:xfrm>
          <a:off x="2249442" y="156019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Встреча в школе, помощь в бытовых функциях</a:t>
          </a:r>
        </a:p>
      </dgm:t>
    </dgm:pt>
    <dgm:pt modelId="{28382B36-196A-4AF5-89B5-01EED80CD206}" type="parTrans" cxnId="{B19CAB22-DAAA-406F-9B9E-EFB341CF0EA3}">
      <dgm:prSet/>
      <dgm:spPr>
        <a:xfrm>
          <a:off x="1850544" y="460057"/>
          <a:ext cx="398897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199448" y="1140142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397BEC0-CAD7-4352-AAE9-8568C595FE58}" type="sibTrans" cxnId="{B19CAB22-DAAA-406F-9B9E-EFB341CF0EA3}">
      <dgm:prSet/>
      <dgm:spPr/>
      <dgm:t>
        <a:bodyPr/>
        <a:lstStyle/>
        <a:p>
          <a:endParaRPr lang="ru-RU"/>
        </a:p>
      </dgm:t>
    </dgm:pt>
    <dgm:pt modelId="{EA5103A1-49ED-4C78-BA6C-45878E8F1675}">
      <dgm:prSet phldrT="[Текст]"/>
      <dgm:spPr>
        <a:xfrm>
          <a:off x="2249442" y="931352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Проведение бесед непосредственно с ребенком и его родителями. </a:t>
          </a:r>
        </a:p>
      </dgm:t>
    </dgm:pt>
    <dgm:pt modelId="{1D29CE94-E5D5-40FA-96C2-013C76F9438B}" type="parTrans" cxnId="{489EE78A-4D29-4A4E-ACAA-7E77D87A39B3}">
      <dgm:prSet/>
      <dgm:spPr>
        <a:xfrm>
          <a:off x="1850544" y="1235390"/>
          <a:ext cx="398897" cy="364809"/>
        </a:xfrm>
        <a:custGeom>
          <a:avLst/>
          <a:gdLst/>
          <a:ahLst/>
          <a:cxnLst/>
          <a:rect l="0" t="0" r="0" b="0"/>
          <a:pathLst>
            <a:path>
              <a:moveTo>
                <a:pt x="0" y="364809"/>
              </a:moveTo>
              <a:lnTo>
                <a:pt x="199448" y="364809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D9E30E9-ED55-473E-93F7-3E82CE71CD1D}" type="sibTrans" cxnId="{489EE78A-4D29-4A4E-ACAA-7E77D87A39B3}">
      <dgm:prSet/>
      <dgm:spPr/>
      <dgm:t>
        <a:bodyPr/>
        <a:lstStyle/>
        <a:p>
          <a:endParaRPr lang="ru-RU"/>
        </a:p>
      </dgm:t>
    </dgm:pt>
    <dgm:pt modelId="{F8645BDF-90AA-4477-83F8-F44A5D4BE2D3}">
      <dgm:prSet phldrT="[Текст]"/>
      <dgm:spPr>
        <a:xfrm>
          <a:off x="2249442" y="1676209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Регулярное сопровождение в ходе учебного прцесса и других организационных мероприятиях</a:t>
          </a:r>
        </a:p>
      </dgm:t>
    </dgm:pt>
    <dgm:pt modelId="{B23423AA-F05E-453A-901F-110DD75E6BFF}" type="parTrans" cxnId="{9C82CECE-A22C-462D-B60E-7029B30C9FAC}">
      <dgm:prSet/>
      <dgm:spPr>
        <a:xfrm>
          <a:off x="1850544" y="1600200"/>
          <a:ext cx="398897" cy="38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380047"/>
              </a:lnTo>
              <a:lnTo>
                <a:pt x="398897" y="38004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2EFE38F-E784-4D50-B9A0-2B98E0220AB3}" type="sibTrans" cxnId="{9C82CECE-A22C-462D-B60E-7029B30C9FAC}">
      <dgm:prSet/>
      <dgm:spPr/>
      <dgm:t>
        <a:bodyPr/>
        <a:lstStyle/>
        <a:p>
          <a:endParaRPr lang="ru-RU"/>
        </a:p>
      </dgm:t>
    </dgm:pt>
    <dgm:pt modelId="{6436ADD1-5C06-4716-9420-9C7D8145E5C8}">
      <dgm:prSet/>
      <dgm:spPr>
        <a:xfrm>
          <a:off x="2249442" y="2436304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Помощь в концентрации внимания в учебном процессе</a:t>
          </a:r>
        </a:p>
      </dgm:t>
    </dgm:pt>
    <dgm:pt modelId="{6057F25E-D41D-4A9A-A466-C718E84C505D}" type="parTrans" cxnId="{E82014E4-61F2-4B9B-930B-5F8B911A0B4B}">
      <dgm:prSet/>
      <dgm:spPr>
        <a:xfrm>
          <a:off x="1850544" y="1600200"/>
          <a:ext cx="398897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1140142"/>
              </a:lnTo>
              <a:lnTo>
                <a:pt x="398897" y="1140142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1D9301B-75FD-4362-BFDE-DE33D6CEE533}" type="sibTrans" cxnId="{E82014E4-61F2-4B9B-930B-5F8B911A0B4B}">
      <dgm:prSet/>
      <dgm:spPr/>
      <dgm:t>
        <a:bodyPr/>
        <a:lstStyle/>
        <a:p>
          <a:endParaRPr lang="ru-RU"/>
        </a:p>
      </dgm:t>
    </dgm:pt>
    <dgm:pt modelId="{BD221C3D-949F-4D86-8C30-00439CDDB0D2}">
      <dgm:prSet phldrT="[Текст]"/>
      <dgm:spPr>
        <a:xfrm rot="16200000">
          <a:off x="-53693" y="1296162"/>
          <a:ext cx="3200400" cy="608076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Функции </a:t>
          </a: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тьютора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19B5A01-128F-46E7-99A3-6A81EDFEF69A}" type="sibTrans" cxnId="{F57D44F5-AF39-423D-A3DF-78DB80906911}">
      <dgm:prSet/>
      <dgm:spPr/>
      <dgm:t>
        <a:bodyPr/>
        <a:lstStyle/>
        <a:p>
          <a:endParaRPr lang="ru-RU"/>
        </a:p>
      </dgm:t>
    </dgm:pt>
    <dgm:pt modelId="{F2B7B26D-57E0-493E-BCA9-22CDA55DFC9C}" type="parTrans" cxnId="{F57D44F5-AF39-423D-A3DF-78DB80906911}">
      <dgm:prSet/>
      <dgm:spPr/>
      <dgm:t>
        <a:bodyPr/>
        <a:lstStyle/>
        <a:p>
          <a:endParaRPr lang="ru-RU"/>
        </a:p>
      </dgm:t>
    </dgm:pt>
    <dgm:pt modelId="{634A9C23-662F-4876-A9BB-2060F39A011C}" type="pres">
      <dgm:prSet presAssocID="{6EF46F12-E79F-4CB8-883D-3D3A8B99BE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DEAE012-F1A6-440E-8258-211E5A44EFAD}" type="pres">
      <dgm:prSet presAssocID="{BD221C3D-949F-4D86-8C30-00439CDDB0D2}" presName="root1" presStyleCnt="0"/>
      <dgm:spPr/>
    </dgm:pt>
    <dgm:pt modelId="{28831520-D708-49FE-8E11-F595B2A6FD0C}" type="pres">
      <dgm:prSet presAssocID="{BD221C3D-949F-4D86-8C30-00439CDDB0D2}" presName="LevelOneTextNode" presStyleLbl="node0" presStyleIdx="0" presStyleCnt="1" custLinFactNeighborX="-1343" custLinFactNeighborY="1339">
        <dgm:presLayoutVars>
          <dgm:chPref val="3"/>
        </dgm:presLayoutVars>
      </dgm:prSet>
      <dgm:spPr/>
    </dgm:pt>
    <dgm:pt modelId="{322BAD61-133A-4459-B5BC-0ABCFD4B6A86}" type="pres">
      <dgm:prSet presAssocID="{BD221C3D-949F-4D86-8C30-00439CDDB0D2}" presName="level2hierChild" presStyleCnt="0"/>
      <dgm:spPr/>
    </dgm:pt>
    <dgm:pt modelId="{D2978AC1-36B5-46C7-B009-3A56C1631ADF}" type="pres">
      <dgm:prSet presAssocID="{28382B36-196A-4AF5-89B5-01EED80CD206}" presName="conn2-1" presStyleLbl="parChTrans1D2" presStyleIdx="0" presStyleCnt="4"/>
      <dgm:spPr/>
    </dgm:pt>
    <dgm:pt modelId="{87003ACB-097D-4E56-AE74-F9BFAC071450}" type="pres">
      <dgm:prSet presAssocID="{28382B36-196A-4AF5-89B5-01EED80CD206}" presName="connTx" presStyleLbl="parChTrans1D2" presStyleIdx="0" presStyleCnt="4"/>
      <dgm:spPr/>
    </dgm:pt>
    <dgm:pt modelId="{D3921A63-2EB1-424D-B779-EE729C4A75F0}" type="pres">
      <dgm:prSet presAssocID="{A031206A-506B-4E60-ACC1-A7A0C9BC31C6}" presName="root2" presStyleCnt="0"/>
      <dgm:spPr/>
    </dgm:pt>
    <dgm:pt modelId="{55D4BD5A-8F96-4A5A-91D9-2D7B3719B9F3}" type="pres">
      <dgm:prSet presAssocID="{A031206A-506B-4E60-ACC1-A7A0C9BC31C6}" presName="LevelTwoTextNode" presStyleLbl="node2" presStyleIdx="0" presStyleCnt="4">
        <dgm:presLayoutVars>
          <dgm:chPref val="3"/>
        </dgm:presLayoutVars>
      </dgm:prSet>
      <dgm:spPr/>
    </dgm:pt>
    <dgm:pt modelId="{083A0606-4BDA-432D-A54A-5B7F0856CD36}" type="pres">
      <dgm:prSet presAssocID="{A031206A-506B-4E60-ACC1-A7A0C9BC31C6}" presName="level3hierChild" presStyleCnt="0"/>
      <dgm:spPr/>
    </dgm:pt>
    <dgm:pt modelId="{495DEA23-AB6F-4230-8347-FC3AAA22611C}" type="pres">
      <dgm:prSet presAssocID="{1D29CE94-E5D5-40FA-96C2-013C76F9438B}" presName="conn2-1" presStyleLbl="parChTrans1D2" presStyleIdx="1" presStyleCnt="4"/>
      <dgm:spPr/>
    </dgm:pt>
    <dgm:pt modelId="{B61E9CCA-2E51-443D-8899-2D07240D379C}" type="pres">
      <dgm:prSet presAssocID="{1D29CE94-E5D5-40FA-96C2-013C76F9438B}" presName="connTx" presStyleLbl="parChTrans1D2" presStyleIdx="1" presStyleCnt="4"/>
      <dgm:spPr/>
    </dgm:pt>
    <dgm:pt modelId="{CA5F137B-0534-4EDD-989D-440AE2804193}" type="pres">
      <dgm:prSet presAssocID="{EA5103A1-49ED-4C78-BA6C-45878E8F1675}" presName="root2" presStyleCnt="0"/>
      <dgm:spPr/>
    </dgm:pt>
    <dgm:pt modelId="{41B609D8-FD4C-4CA6-A837-F561D1F0F767}" type="pres">
      <dgm:prSet presAssocID="{EA5103A1-49ED-4C78-BA6C-45878E8F1675}" presName="LevelTwoTextNode" presStyleLbl="node2" presStyleIdx="1" presStyleCnt="4" custLinFactNeighborX="0" custLinFactNeighborY="2506">
        <dgm:presLayoutVars>
          <dgm:chPref val="3"/>
        </dgm:presLayoutVars>
      </dgm:prSet>
      <dgm:spPr/>
    </dgm:pt>
    <dgm:pt modelId="{95117D90-C0F1-4642-8320-9BB5961ACA6C}" type="pres">
      <dgm:prSet presAssocID="{EA5103A1-49ED-4C78-BA6C-45878E8F1675}" presName="level3hierChild" presStyleCnt="0"/>
      <dgm:spPr/>
    </dgm:pt>
    <dgm:pt modelId="{C566CFA9-FB1C-410F-A3BB-8518D82024EB}" type="pres">
      <dgm:prSet presAssocID="{B23423AA-F05E-453A-901F-110DD75E6BFF}" presName="conn2-1" presStyleLbl="parChTrans1D2" presStyleIdx="2" presStyleCnt="4"/>
      <dgm:spPr/>
    </dgm:pt>
    <dgm:pt modelId="{68D9DB81-E1F2-47D5-889D-CBCDD1DA2F0B}" type="pres">
      <dgm:prSet presAssocID="{B23423AA-F05E-453A-901F-110DD75E6BFF}" presName="connTx" presStyleLbl="parChTrans1D2" presStyleIdx="2" presStyleCnt="4"/>
      <dgm:spPr/>
    </dgm:pt>
    <dgm:pt modelId="{631BD1DE-EDE8-4AFA-8C06-A74AE2BFFE20}" type="pres">
      <dgm:prSet presAssocID="{F8645BDF-90AA-4477-83F8-F44A5D4BE2D3}" presName="root2" presStyleCnt="0"/>
      <dgm:spPr/>
    </dgm:pt>
    <dgm:pt modelId="{27FEEDAC-DF79-4F20-9EA7-46717FF5D314}" type="pres">
      <dgm:prSet presAssocID="{F8645BDF-90AA-4477-83F8-F44A5D4BE2D3}" presName="LevelTwoTextNode" presStyleLbl="node2" presStyleIdx="2" presStyleCnt="4">
        <dgm:presLayoutVars>
          <dgm:chPref val="3"/>
        </dgm:presLayoutVars>
      </dgm:prSet>
      <dgm:spPr/>
    </dgm:pt>
    <dgm:pt modelId="{6CFB5D50-6EE4-4B42-8059-CC3B318FCA57}" type="pres">
      <dgm:prSet presAssocID="{F8645BDF-90AA-4477-83F8-F44A5D4BE2D3}" presName="level3hierChild" presStyleCnt="0"/>
      <dgm:spPr/>
    </dgm:pt>
    <dgm:pt modelId="{290C1164-215F-4AE2-B28F-595D3AEC6638}" type="pres">
      <dgm:prSet presAssocID="{6057F25E-D41D-4A9A-A466-C718E84C505D}" presName="conn2-1" presStyleLbl="parChTrans1D2" presStyleIdx="3" presStyleCnt="4"/>
      <dgm:spPr/>
    </dgm:pt>
    <dgm:pt modelId="{D2E6C2C1-A467-4E70-B9D4-91F9AD9D2AA4}" type="pres">
      <dgm:prSet presAssocID="{6057F25E-D41D-4A9A-A466-C718E84C505D}" presName="connTx" presStyleLbl="parChTrans1D2" presStyleIdx="3" presStyleCnt="4"/>
      <dgm:spPr/>
    </dgm:pt>
    <dgm:pt modelId="{4B67EC73-91C8-4214-B671-82E61DE7B003}" type="pres">
      <dgm:prSet presAssocID="{6436ADD1-5C06-4716-9420-9C7D8145E5C8}" presName="root2" presStyleCnt="0"/>
      <dgm:spPr/>
    </dgm:pt>
    <dgm:pt modelId="{EC9B0BAB-E308-45CE-A150-6CB56075931E}" type="pres">
      <dgm:prSet presAssocID="{6436ADD1-5C06-4716-9420-9C7D8145E5C8}" presName="LevelTwoTextNode" presStyleLbl="node2" presStyleIdx="3" presStyleCnt="4">
        <dgm:presLayoutVars>
          <dgm:chPref val="3"/>
        </dgm:presLayoutVars>
      </dgm:prSet>
      <dgm:spPr/>
    </dgm:pt>
    <dgm:pt modelId="{8077633B-7312-4E59-85EA-5C2CA5ABF6C4}" type="pres">
      <dgm:prSet presAssocID="{6436ADD1-5C06-4716-9420-9C7D8145E5C8}" presName="level3hierChild" presStyleCnt="0"/>
      <dgm:spPr/>
    </dgm:pt>
  </dgm:ptLst>
  <dgm:cxnLst>
    <dgm:cxn modelId="{E7F1FB03-74C5-4C6C-84C2-A9CD636416CC}" type="presOf" srcId="{BD221C3D-949F-4D86-8C30-00439CDDB0D2}" destId="{28831520-D708-49FE-8E11-F595B2A6FD0C}" srcOrd="0" destOrd="0" presId="urn:microsoft.com/office/officeart/2008/layout/HorizontalMultiLevelHierarchy"/>
    <dgm:cxn modelId="{C5BD180B-8525-4D4D-B4FF-8625E08B15B0}" type="presOf" srcId="{EA5103A1-49ED-4C78-BA6C-45878E8F1675}" destId="{41B609D8-FD4C-4CA6-A837-F561D1F0F767}" srcOrd="0" destOrd="0" presId="urn:microsoft.com/office/officeart/2008/layout/HorizontalMultiLevelHierarchy"/>
    <dgm:cxn modelId="{F761BB10-3A05-46D8-A15E-177371FE0314}" type="presOf" srcId="{A031206A-506B-4E60-ACC1-A7A0C9BC31C6}" destId="{55D4BD5A-8F96-4A5A-91D9-2D7B3719B9F3}" srcOrd="0" destOrd="0" presId="urn:microsoft.com/office/officeart/2008/layout/HorizontalMultiLevelHierarchy"/>
    <dgm:cxn modelId="{EFF9A417-C3FC-402D-BFC0-236D4BE5C80D}" type="presOf" srcId="{6EF46F12-E79F-4CB8-883D-3D3A8B99BE79}" destId="{634A9C23-662F-4876-A9BB-2060F39A011C}" srcOrd="0" destOrd="0" presId="urn:microsoft.com/office/officeart/2008/layout/HorizontalMultiLevelHierarchy"/>
    <dgm:cxn modelId="{B19CAB22-DAAA-406F-9B9E-EFB341CF0EA3}" srcId="{BD221C3D-949F-4D86-8C30-00439CDDB0D2}" destId="{A031206A-506B-4E60-ACC1-A7A0C9BC31C6}" srcOrd="0" destOrd="0" parTransId="{28382B36-196A-4AF5-89B5-01EED80CD206}" sibTransId="{7397BEC0-CAD7-4352-AAE9-8568C595FE58}"/>
    <dgm:cxn modelId="{FF3B6040-E395-4211-8EB7-D97ECD90EF64}" type="presOf" srcId="{B23423AA-F05E-453A-901F-110DD75E6BFF}" destId="{C566CFA9-FB1C-410F-A3BB-8518D82024EB}" srcOrd="0" destOrd="0" presId="urn:microsoft.com/office/officeart/2008/layout/HorizontalMultiLevelHierarchy"/>
    <dgm:cxn modelId="{EC722A5B-00B0-4982-A356-BD98EA9EC9B1}" type="presOf" srcId="{28382B36-196A-4AF5-89B5-01EED80CD206}" destId="{87003ACB-097D-4E56-AE74-F9BFAC071450}" srcOrd="1" destOrd="0" presId="urn:microsoft.com/office/officeart/2008/layout/HorizontalMultiLevelHierarchy"/>
    <dgm:cxn modelId="{6616A353-90CB-417E-A20E-5FFAD657C54D}" type="presOf" srcId="{F8645BDF-90AA-4477-83F8-F44A5D4BE2D3}" destId="{27FEEDAC-DF79-4F20-9EA7-46717FF5D314}" srcOrd="0" destOrd="0" presId="urn:microsoft.com/office/officeart/2008/layout/HorizontalMultiLevelHierarchy"/>
    <dgm:cxn modelId="{DAE7C573-7815-489A-B8AA-BC2D390E19D4}" type="presOf" srcId="{1D29CE94-E5D5-40FA-96C2-013C76F9438B}" destId="{495DEA23-AB6F-4230-8347-FC3AAA22611C}" srcOrd="0" destOrd="0" presId="urn:microsoft.com/office/officeart/2008/layout/HorizontalMultiLevelHierarchy"/>
    <dgm:cxn modelId="{30FF9079-A691-4476-BC9F-05E74A4DF223}" type="presOf" srcId="{1D29CE94-E5D5-40FA-96C2-013C76F9438B}" destId="{B61E9CCA-2E51-443D-8899-2D07240D379C}" srcOrd="1" destOrd="0" presId="urn:microsoft.com/office/officeart/2008/layout/HorizontalMultiLevelHierarchy"/>
    <dgm:cxn modelId="{689B7B7B-888C-471C-9CFD-1A3F88C4FC95}" type="presOf" srcId="{6057F25E-D41D-4A9A-A466-C718E84C505D}" destId="{D2E6C2C1-A467-4E70-B9D4-91F9AD9D2AA4}" srcOrd="1" destOrd="0" presId="urn:microsoft.com/office/officeart/2008/layout/HorizontalMultiLevelHierarchy"/>
    <dgm:cxn modelId="{70B21681-7B73-42B7-B85D-44741AB1AD74}" type="presOf" srcId="{28382B36-196A-4AF5-89B5-01EED80CD206}" destId="{D2978AC1-36B5-46C7-B009-3A56C1631ADF}" srcOrd="0" destOrd="0" presId="urn:microsoft.com/office/officeart/2008/layout/HorizontalMultiLevelHierarchy"/>
    <dgm:cxn modelId="{21905D88-9956-415F-B2CF-6F06D24133B5}" type="presOf" srcId="{6057F25E-D41D-4A9A-A466-C718E84C505D}" destId="{290C1164-215F-4AE2-B28F-595D3AEC6638}" srcOrd="0" destOrd="0" presId="urn:microsoft.com/office/officeart/2008/layout/HorizontalMultiLevelHierarchy"/>
    <dgm:cxn modelId="{489EE78A-4D29-4A4E-ACAA-7E77D87A39B3}" srcId="{BD221C3D-949F-4D86-8C30-00439CDDB0D2}" destId="{EA5103A1-49ED-4C78-BA6C-45878E8F1675}" srcOrd="1" destOrd="0" parTransId="{1D29CE94-E5D5-40FA-96C2-013C76F9438B}" sibTransId="{9D9E30E9-ED55-473E-93F7-3E82CE71CD1D}"/>
    <dgm:cxn modelId="{196AEBAE-AB36-47CA-A9FB-07F553DCAC08}" type="presOf" srcId="{6436ADD1-5C06-4716-9420-9C7D8145E5C8}" destId="{EC9B0BAB-E308-45CE-A150-6CB56075931E}" srcOrd="0" destOrd="0" presId="urn:microsoft.com/office/officeart/2008/layout/HorizontalMultiLevelHierarchy"/>
    <dgm:cxn modelId="{98CFE2C8-1E05-4387-8A06-A0824683CE89}" type="presOf" srcId="{B23423AA-F05E-453A-901F-110DD75E6BFF}" destId="{68D9DB81-E1F2-47D5-889D-CBCDD1DA2F0B}" srcOrd="1" destOrd="0" presId="urn:microsoft.com/office/officeart/2008/layout/HorizontalMultiLevelHierarchy"/>
    <dgm:cxn modelId="{9C82CECE-A22C-462D-B60E-7029B30C9FAC}" srcId="{BD221C3D-949F-4D86-8C30-00439CDDB0D2}" destId="{F8645BDF-90AA-4477-83F8-F44A5D4BE2D3}" srcOrd="2" destOrd="0" parTransId="{B23423AA-F05E-453A-901F-110DD75E6BFF}" sibTransId="{C2EFE38F-E784-4D50-B9A0-2B98E0220AB3}"/>
    <dgm:cxn modelId="{E82014E4-61F2-4B9B-930B-5F8B911A0B4B}" srcId="{BD221C3D-949F-4D86-8C30-00439CDDB0D2}" destId="{6436ADD1-5C06-4716-9420-9C7D8145E5C8}" srcOrd="3" destOrd="0" parTransId="{6057F25E-D41D-4A9A-A466-C718E84C505D}" sibTransId="{01D9301B-75FD-4362-BFDE-DE33D6CEE533}"/>
    <dgm:cxn modelId="{F57D44F5-AF39-423D-A3DF-78DB80906911}" srcId="{6EF46F12-E79F-4CB8-883D-3D3A8B99BE79}" destId="{BD221C3D-949F-4D86-8C30-00439CDDB0D2}" srcOrd="0" destOrd="0" parTransId="{F2B7B26D-57E0-493E-BCA9-22CDA55DFC9C}" sibTransId="{719B5A01-128F-46E7-99A3-6A81EDFEF69A}"/>
    <dgm:cxn modelId="{8CC2A23A-CA95-455F-B56A-1DA0D3016362}" type="presParOf" srcId="{634A9C23-662F-4876-A9BB-2060F39A011C}" destId="{ADEAE012-F1A6-440E-8258-211E5A44EFAD}" srcOrd="0" destOrd="0" presId="urn:microsoft.com/office/officeart/2008/layout/HorizontalMultiLevelHierarchy"/>
    <dgm:cxn modelId="{8D5BC915-DA7E-4E5A-9048-7776337C9CEB}" type="presParOf" srcId="{ADEAE012-F1A6-440E-8258-211E5A44EFAD}" destId="{28831520-D708-49FE-8E11-F595B2A6FD0C}" srcOrd="0" destOrd="0" presId="urn:microsoft.com/office/officeart/2008/layout/HorizontalMultiLevelHierarchy"/>
    <dgm:cxn modelId="{82F92310-5979-4404-83C6-ED2859CACA7B}" type="presParOf" srcId="{ADEAE012-F1A6-440E-8258-211E5A44EFAD}" destId="{322BAD61-133A-4459-B5BC-0ABCFD4B6A86}" srcOrd="1" destOrd="0" presId="urn:microsoft.com/office/officeart/2008/layout/HorizontalMultiLevelHierarchy"/>
    <dgm:cxn modelId="{7B37E31F-7C93-4D6D-BAED-9B2FD072BDF4}" type="presParOf" srcId="{322BAD61-133A-4459-B5BC-0ABCFD4B6A86}" destId="{D2978AC1-36B5-46C7-B009-3A56C1631ADF}" srcOrd="0" destOrd="0" presId="urn:microsoft.com/office/officeart/2008/layout/HorizontalMultiLevelHierarchy"/>
    <dgm:cxn modelId="{77D81C37-922C-4DBF-BD27-CE5BDB2F5A0F}" type="presParOf" srcId="{D2978AC1-36B5-46C7-B009-3A56C1631ADF}" destId="{87003ACB-097D-4E56-AE74-F9BFAC071450}" srcOrd="0" destOrd="0" presId="urn:microsoft.com/office/officeart/2008/layout/HorizontalMultiLevelHierarchy"/>
    <dgm:cxn modelId="{07EDE1B2-6108-424B-B2C3-138372818AD5}" type="presParOf" srcId="{322BAD61-133A-4459-B5BC-0ABCFD4B6A86}" destId="{D3921A63-2EB1-424D-B779-EE729C4A75F0}" srcOrd="1" destOrd="0" presId="urn:microsoft.com/office/officeart/2008/layout/HorizontalMultiLevelHierarchy"/>
    <dgm:cxn modelId="{80110BB1-82C2-4204-A940-272BDCE9CDC2}" type="presParOf" srcId="{D3921A63-2EB1-424D-B779-EE729C4A75F0}" destId="{55D4BD5A-8F96-4A5A-91D9-2D7B3719B9F3}" srcOrd="0" destOrd="0" presId="urn:microsoft.com/office/officeart/2008/layout/HorizontalMultiLevelHierarchy"/>
    <dgm:cxn modelId="{72E07061-192F-4DBA-8664-4997C9BA21BA}" type="presParOf" srcId="{D3921A63-2EB1-424D-B779-EE729C4A75F0}" destId="{083A0606-4BDA-432D-A54A-5B7F0856CD36}" srcOrd="1" destOrd="0" presId="urn:microsoft.com/office/officeart/2008/layout/HorizontalMultiLevelHierarchy"/>
    <dgm:cxn modelId="{75DB2EE2-728D-4BC2-856B-CB44162F3E52}" type="presParOf" srcId="{322BAD61-133A-4459-B5BC-0ABCFD4B6A86}" destId="{495DEA23-AB6F-4230-8347-FC3AAA22611C}" srcOrd="2" destOrd="0" presId="urn:microsoft.com/office/officeart/2008/layout/HorizontalMultiLevelHierarchy"/>
    <dgm:cxn modelId="{C9E352E0-7696-4CC0-90C7-113ECA9172EA}" type="presParOf" srcId="{495DEA23-AB6F-4230-8347-FC3AAA22611C}" destId="{B61E9CCA-2E51-443D-8899-2D07240D379C}" srcOrd="0" destOrd="0" presId="urn:microsoft.com/office/officeart/2008/layout/HorizontalMultiLevelHierarchy"/>
    <dgm:cxn modelId="{17E4121C-2EF6-42E8-8013-8745CAF523C0}" type="presParOf" srcId="{322BAD61-133A-4459-B5BC-0ABCFD4B6A86}" destId="{CA5F137B-0534-4EDD-989D-440AE2804193}" srcOrd="3" destOrd="0" presId="urn:microsoft.com/office/officeart/2008/layout/HorizontalMultiLevelHierarchy"/>
    <dgm:cxn modelId="{2A9D5B12-AE80-4DAB-BAF7-23A60D9282FB}" type="presParOf" srcId="{CA5F137B-0534-4EDD-989D-440AE2804193}" destId="{41B609D8-FD4C-4CA6-A837-F561D1F0F767}" srcOrd="0" destOrd="0" presId="urn:microsoft.com/office/officeart/2008/layout/HorizontalMultiLevelHierarchy"/>
    <dgm:cxn modelId="{46C7EAEF-4C4B-4F7F-8458-84CAD2909FA6}" type="presParOf" srcId="{CA5F137B-0534-4EDD-989D-440AE2804193}" destId="{95117D90-C0F1-4642-8320-9BB5961ACA6C}" srcOrd="1" destOrd="0" presId="urn:microsoft.com/office/officeart/2008/layout/HorizontalMultiLevelHierarchy"/>
    <dgm:cxn modelId="{390D0B1F-FB02-4C9B-B459-9D097DCAF291}" type="presParOf" srcId="{322BAD61-133A-4459-B5BC-0ABCFD4B6A86}" destId="{C566CFA9-FB1C-410F-A3BB-8518D82024EB}" srcOrd="4" destOrd="0" presId="urn:microsoft.com/office/officeart/2008/layout/HorizontalMultiLevelHierarchy"/>
    <dgm:cxn modelId="{4FD75759-E02D-4617-884C-38484658587A}" type="presParOf" srcId="{C566CFA9-FB1C-410F-A3BB-8518D82024EB}" destId="{68D9DB81-E1F2-47D5-889D-CBCDD1DA2F0B}" srcOrd="0" destOrd="0" presId="urn:microsoft.com/office/officeart/2008/layout/HorizontalMultiLevelHierarchy"/>
    <dgm:cxn modelId="{B9B6B92B-1D74-4658-9C3C-3181EE4E4654}" type="presParOf" srcId="{322BAD61-133A-4459-B5BC-0ABCFD4B6A86}" destId="{631BD1DE-EDE8-4AFA-8C06-A74AE2BFFE20}" srcOrd="5" destOrd="0" presId="urn:microsoft.com/office/officeart/2008/layout/HorizontalMultiLevelHierarchy"/>
    <dgm:cxn modelId="{90E7115D-B44D-4AA3-8F6F-C9F6734D36C7}" type="presParOf" srcId="{631BD1DE-EDE8-4AFA-8C06-A74AE2BFFE20}" destId="{27FEEDAC-DF79-4F20-9EA7-46717FF5D314}" srcOrd="0" destOrd="0" presId="urn:microsoft.com/office/officeart/2008/layout/HorizontalMultiLevelHierarchy"/>
    <dgm:cxn modelId="{62A71FA9-EC7E-491F-8942-1EB60A2E7858}" type="presParOf" srcId="{631BD1DE-EDE8-4AFA-8C06-A74AE2BFFE20}" destId="{6CFB5D50-6EE4-4B42-8059-CC3B318FCA57}" srcOrd="1" destOrd="0" presId="urn:microsoft.com/office/officeart/2008/layout/HorizontalMultiLevelHierarchy"/>
    <dgm:cxn modelId="{A200371A-6D7E-4083-9032-44F154B6ADAC}" type="presParOf" srcId="{322BAD61-133A-4459-B5BC-0ABCFD4B6A86}" destId="{290C1164-215F-4AE2-B28F-595D3AEC6638}" srcOrd="6" destOrd="0" presId="urn:microsoft.com/office/officeart/2008/layout/HorizontalMultiLevelHierarchy"/>
    <dgm:cxn modelId="{F2665BEA-5559-4A66-8BD6-0BFCD0D2892E}" type="presParOf" srcId="{290C1164-215F-4AE2-B28F-595D3AEC6638}" destId="{D2E6C2C1-A467-4E70-B9D4-91F9AD9D2AA4}" srcOrd="0" destOrd="0" presId="urn:microsoft.com/office/officeart/2008/layout/HorizontalMultiLevelHierarchy"/>
    <dgm:cxn modelId="{9950A05A-CA14-4C8C-9FFF-C9EA573A2295}" type="presParOf" srcId="{322BAD61-133A-4459-B5BC-0ABCFD4B6A86}" destId="{4B67EC73-91C8-4214-B671-82E61DE7B003}" srcOrd="7" destOrd="0" presId="urn:microsoft.com/office/officeart/2008/layout/HorizontalMultiLevelHierarchy"/>
    <dgm:cxn modelId="{68BC0272-91A2-486E-AEB9-08E4E463AF32}" type="presParOf" srcId="{4B67EC73-91C8-4214-B671-82E61DE7B003}" destId="{EC9B0BAB-E308-45CE-A150-6CB56075931E}" srcOrd="0" destOrd="0" presId="urn:microsoft.com/office/officeart/2008/layout/HorizontalMultiLevelHierarchy"/>
    <dgm:cxn modelId="{F72923A5-CCE8-4F04-93FF-E285751AE872}" type="presParOf" srcId="{4B67EC73-91C8-4214-B671-82E61DE7B003}" destId="{8077633B-7312-4E59-85EA-5C2CA5ABF6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5B8EE5-E0FF-454C-BB03-7455CD35033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3962750-43FF-48FE-B40A-0658A6D8E076}">
      <dgm:prSet phldrT="[Текст]"/>
      <dgm:spPr>
        <a:xfrm rot="16200000">
          <a:off x="290455" y="1333572"/>
          <a:ext cx="2806600" cy="533254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Характерные черты тьютора</a:t>
          </a:r>
        </a:p>
      </dgm:t>
    </dgm:pt>
    <dgm:pt modelId="{68A5E990-3E74-4C57-B7C5-A7D70E6683A9}" type="parTrans" cxnId="{9FB847E5-DE84-4F71-ADF8-AF10D8852606}">
      <dgm:prSet/>
      <dgm:spPr/>
      <dgm:t>
        <a:bodyPr/>
        <a:lstStyle/>
        <a:p>
          <a:endParaRPr lang="ru-RU"/>
        </a:p>
      </dgm:t>
    </dgm:pt>
    <dgm:pt modelId="{4C4F2A4C-E80A-4E3C-B4D5-2F98AE128100}" type="sibTrans" cxnId="{9FB847E5-DE84-4F71-ADF8-AF10D8852606}">
      <dgm:prSet/>
      <dgm:spPr/>
      <dgm:t>
        <a:bodyPr/>
        <a:lstStyle/>
        <a:p>
          <a:endParaRPr lang="ru-RU"/>
        </a:p>
      </dgm:t>
    </dgm:pt>
    <dgm:pt modelId="{5C8148CB-BD2C-4E4A-B4E8-2193EF152F77}">
      <dgm:prSet phldrT="[Текст]"/>
      <dgm:spPr>
        <a:xfrm>
          <a:off x="2310197" y="437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Терпение</a:t>
          </a:r>
        </a:p>
      </dgm:t>
    </dgm:pt>
    <dgm:pt modelId="{E3CED294-FB6E-4836-88AE-BECCBC6919B8}" type="parTrans" cxnId="{29BE9BB3-D868-40FD-AC2B-01F4F04E1346}">
      <dgm:prSet/>
      <dgm:spPr>
        <a:xfrm>
          <a:off x="1960382" y="267064"/>
          <a:ext cx="349814" cy="1333135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4FD6265-A646-4C5D-96FB-15F8FB3026A4}" type="sibTrans" cxnId="{29BE9BB3-D868-40FD-AC2B-01F4F04E1346}">
      <dgm:prSet/>
      <dgm:spPr/>
      <dgm:t>
        <a:bodyPr/>
        <a:lstStyle/>
        <a:p>
          <a:endParaRPr lang="ru-RU"/>
        </a:p>
      </dgm:t>
    </dgm:pt>
    <dgm:pt modelId="{3C0FE94B-0477-4C7D-8F09-A557897DE310}">
      <dgm:prSet phldrT="[Текст]"/>
      <dgm:spPr>
        <a:xfrm>
          <a:off x="2310197" y="667005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Повышенный уровень отвественности</a:t>
          </a:r>
        </a:p>
      </dgm:t>
    </dgm:pt>
    <dgm:pt modelId="{B64D2D60-E89A-4D50-B64B-96BE49524E6B}" type="parTrans" cxnId="{CBFEDB9B-2F52-4454-83F6-3D2C88E8130D}">
      <dgm:prSet/>
      <dgm:spPr>
        <a:xfrm>
          <a:off x="1960382" y="933632"/>
          <a:ext cx="349814" cy="666567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512DAF8-A1BB-4018-90AE-999B4B3DB0E0}" type="sibTrans" cxnId="{CBFEDB9B-2F52-4454-83F6-3D2C88E8130D}">
      <dgm:prSet/>
      <dgm:spPr/>
      <dgm:t>
        <a:bodyPr/>
        <a:lstStyle/>
        <a:p>
          <a:endParaRPr lang="ru-RU"/>
        </a:p>
      </dgm:t>
    </dgm:pt>
    <dgm:pt modelId="{FC0AC0A4-E324-4AB3-B773-03E82DE1913D}">
      <dgm:prSet phldrT="[Текст]"/>
      <dgm:spPr>
        <a:xfrm>
          <a:off x="2310197" y="1333572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Стрессоустойчивость</a:t>
          </a:r>
        </a:p>
      </dgm:t>
    </dgm:pt>
    <dgm:pt modelId="{8252DB9E-A254-42B4-B133-C5182B751F7B}" type="parTrans" cxnId="{796F8A87-418D-4593-991B-9D24082003A6}">
      <dgm:prSet/>
      <dgm:spPr>
        <a:xfrm>
          <a:off x="1960382" y="1554480"/>
          <a:ext cx="349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14" y="4572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32115F9-806C-4F5D-BE5C-648AE067E7FA}" type="sibTrans" cxnId="{796F8A87-418D-4593-991B-9D24082003A6}">
      <dgm:prSet/>
      <dgm:spPr/>
      <dgm:t>
        <a:bodyPr/>
        <a:lstStyle/>
        <a:p>
          <a:endParaRPr lang="ru-RU"/>
        </a:p>
      </dgm:t>
    </dgm:pt>
    <dgm:pt modelId="{E88C3FDB-520A-4CB0-9730-9C93A46784F1}">
      <dgm:prSet/>
      <dgm:spPr>
        <a:xfrm>
          <a:off x="2310197" y="2000140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Аккуратность и самоорганизованность</a:t>
          </a:r>
        </a:p>
      </dgm:t>
    </dgm:pt>
    <dgm:pt modelId="{5E6A4C64-5CF1-4F2D-B8B7-597451BD68D9}" type="parTrans" cxnId="{508953CD-BA3E-4ED1-A610-705E1D160B79}">
      <dgm:prSet/>
      <dgm:spPr>
        <a:xfrm>
          <a:off x="1960382" y="1600200"/>
          <a:ext cx="349814" cy="66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666567"/>
              </a:lnTo>
              <a:lnTo>
                <a:pt x="349814" y="66656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573D69F-D35A-4ACE-ACF7-CBF5F359D29D}" type="sibTrans" cxnId="{508953CD-BA3E-4ED1-A610-705E1D160B79}">
      <dgm:prSet/>
      <dgm:spPr/>
      <dgm:t>
        <a:bodyPr/>
        <a:lstStyle/>
        <a:p>
          <a:endParaRPr lang="ru-RU"/>
        </a:p>
      </dgm:t>
    </dgm:pt>
    <dgm:pt modelId="{AC7D0542-B7BD-4FE4-AB3F-90FAEDDED813}">
      <dgm:prSet/>
      <dgm:spPr>
        <a:xfrm>
          <a:off x="2310197" y="2666708"/>
          <a:ext cx="1749073" cy="533254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Коммуникабельность</a:t>
          </a:r>
        </a:p>
      </dgm:t>
    </dgm:pt>
    <dgm:pt modelId="{0A855126-4C23-4042-81C2-BC5121E2E789}" type="parTrans" cxnId="{439E2153-312A-44D3-878D-AC3D6886774F}">
      <dgm:prSet/>
      <dgm:spPr>
        <a:xfrm>
          <a:off x="1960382" y="1600200"/>
          <a:ext cx="349814" cy="133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1333135"/>
              </a:lnTo>
              <a:lnTo>
                <a:pt x="349814" y="1333135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033D779-4118-4DD2-BB8B-D91EAA4A80EE}" type="sibTrans" cxnId="{439E2153-312A-44D3-878D-AC3D6886774F}">
      <dgm:prSet/>
      <dgm:spPr/>
      <dgm:t>
        <a:bodyPr/>
        <a:lstStyle/>
        <a:p>
          <a:endParaRPr lang="ru-RU"/>
        </a:p>
      </dgm:t>
    </dgm:pt>
    <dgm:pt modelId="{E8FBACC2-88BA-4CFC-8C8D-17F05FC2B56A}" type="pres">
      <dgm:prSet presAssocID="{695B8EE5-E0FF-454C-BB03-7455CD3503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60EC5B-D1B3-435E-B19B-FD534D483A3B}" type="pres">
      <dgm:prSet presAssocID="{43962750-43FF-48FE-B40A-0658A6D8E076}" presName="root1" presStyleCnt="0"/>
      <dgm:spPr/>
    </dgm:pt>
    <dgm:pt modelId="{800C19D8-B9B5-4EF2-9E57-16C364CC51D7}" type="pres">
      <dgm:prSet presAssocID="{43962750-43FF-48FE-B40A-0658A6D8E076}" presName="LevelOneTextNode" presStyleLbl="node0" presStyleIdx="0" presStyleCnt="1">
        <dgm:presLayoutVars>
          <dgm:chPref val="3"/>
        </dgm:presLayoutVars>
      </dgm:prSet>
      <dgm:spPr/>
    </dgm:pt>
    <dgm:pt modelId="{FDFBBF26-7A3D-4FE9-9129-720A3691EACC}" type="pres">
      <dgm:prSet presAssocID="{43962750-43FF-48FE-B40A-0658A6D8E076}" presName="level2hierChild" presStyleCnt="0"/>
      <dgm:spPr/>
    </dgm:pt>
    <dgm:pt modelId="{1985CFF9-8FEF-449E-BF55-E737378F5A0E}" type="pres">
      <dgm:prSet presAssocID="{E3CED294-FB6E-4836-88AE-BECCBC6919B8}" presName="conn2-1" presStyleLbl="parChTrans1D2" presStyleIdx="0" presStyleCnt="5"/>
      <dgm:spPr/>
    </dgm:pt>
    <dgm:pt modelId="{8027FE4F-0317-4E40-B107-33313D0EAB49}" type="pres">
      <dgm:prSet presAssocID="{E3CED294-FB6E-4836-88AE-BECCBC6919B8}" presName="connTx" presStyleLbl="parChTrans1D2" presStyleIdx="0" presStyleCnt="5"/>
      <dgm:spPr/>
    </dgm:pt>
    <dgm:pt modelId="{ABED59D0-F50B-4D97-8DFD-5A8BB84C7598}" type="pres">
      <dgm:prSet presAssocID="{5C8148CB-BD2C-4E4A-B4E8-2193EF152F77}" presName="root2" presStyleCnt="0"/>
      <dgm:spPr/>
    </dgm:pt>
    <dgm:pt modelId="{710A89F7-AB26-430D-A89A-1E5EBA742425}" type="pres">
      <dgm:prSet presAssocID="{5C8148CB-BD2C-4E4A-B4E8-2193EF152F77}" presName="LevelTwoTextNode" presStyleLbl="node2" presStyleIdx="0" presStyleCnt="5">
        <dgm:presLayoutVars>
          <dgm:chPref val="3"/>
        </dgm:presLayoutVars>
      </dgm:prSet>
      <dgm:spPr/>
    </dgm:pt>
    <dgm:pt modelId="{72BB016F-E3A2-4E6D-8DFA-289D6A011167}" type="pres">
      <dgm:prSet presAssocID="{5C8148CB-BD2C-4E4A-B4E8-2193EF152F77}" presName="level3hierChild" presStyleCnt="0"/>
      <dgm:spPr/>
    </dgm:pt>
    <dgm:pt modelId="{294A3888-4DA1-4D22-A7DD-7D3CEE4A0BC0}" type="pres">
      <dgm:prSet presAssocID="{B64D2D60-E89A-4D50-B64B-96BE49524E6B}" presName="conn2-1" presStyleLbl="parChTrans1D2" presStyleIdx="1" presStyleCnt="5"/>
      <dgm:spPr/>
    </dgm:pt>
    <dgm:pt modelId="{A8FC2CC8-4308-4123-8381-5D9AECE1022E}" type="pres">
      <dgm:prSet presAssocID="{B64D2D60-E89A-4D50-B64B-96BE49524E6B}" presName="connTx" presStyleLbl="parChTrans1D2" presStyleIdx="1" presStyleCnt="5"/>
      <dgm:spPr/>
    </dgm:pt>
    <dgm:pt modelId="{B04B13BE-573E-42B6-ACF6-A10B692CBD22}" type="pres">
      <dgm:prSet presAssocID="{3C0FE94B-0477-4C7D-8F09-A557897DE310}" presName="root2" presStyleCnt="0"/>
      <dgm:spPr/>
    </dgm:pt>
    <dgm:pt modelId="{24A91AB4-AB1C-4860-A70F-FE6F130F1B92}" type="pres">
      <dgm:prSet presAssocID="{3C0FE94B-0477-4C7D-8F09-A557897DE310}" presName="LevelTwoTextNode" presStyleLbl="node2" presStyleIdx="1" presStyleCnt="5">
        <dgm:presLayoutVars>
          <dgm:chPref val="3"/>
        </dgm:presLayoutVars>
      </dgm:prSet>
      <dgm:spPr/>
    </dgm:pt>
    <dgm:pt modelId="{DB389532-656A-4E48-82B1-41281E5FBCCF}" type="pres">
      <dgm:prSet presAssocID="{3C0FE94B-0477-4C7D-8F09-A557897DE310}" presName="level3hierChild" presStyleCnt="0"/>
      <dgm:spPr/>
    </dgm:pt>
    <dgm:pt modelId="{CEF6ACE2-58C1-462C-A54C-4BAE756D2466}" type="pres">
      <dgm:prSet presAssocID="{8252DB9E-A254-42B4-B133-C5182B751F7B}" presName="conn2-1" presStyleLbl="parChTrans1D2" presStyleIdx="2" presStyleCnt="5"/>
      <dgm:spPr/>
    </dgm:pt>
    <dgm:pt modelId="{510B2E80-8A20-4CC6-B047-4217043DA77D}" type="pres">
      <dgm:prSet presAssocID="{8252DB9E-A254-42B4-B133-C5182B751F7B}" presName="connTx" presStyleLbl="parChTrans1D2" presStyleIdx="2" presStyleCnt="5"/>
      <dgm:spPr/>
    </dgm:pt>
    <dgm:pt modelId="{747217E9-3AE3-43B8-88EA-E2BE83BA40CA}" type="pres">
      <dgm:prSet presAssocID="{FC0AC0A4-E324-4AB3-B773-03E82DE1913D}" presName="root2" presStyleCnt="0"/>
      <dgm:spPr/>
    </dgm:pt>
    <dgm:pt modelId="{F25FFDAA-9F41-49A4-84A9-FCE1A80C0786}" type="pres">
      <dgm:prSet presAssocID="{FC0AC0A4-E324-4AB3-B773-03E82DE1913D}" presName="LevelTwoTextNode" presStyleLbl="node2" presStyleIdx="2" presStyleCnt="5">
        <dgm:presLayoutVars>
          <dgm:chPref val="3"/>
        </dgm:presLayoutVars>
      </dgm:prSet>
      <dgm:spPr/>
    </dgm:pt>
    <dgm:pt modelId="{6D7FE862-D95E-425C-93F2-0547FF6A1CDA}" type="pres">
      <dgm:prSet presAssocID="{FC0AC0A4-E324-4AB3-B773-03E82DE1913D}" presName="level3hierChild" presStyleCnt="0"/>
      <dgm:spPr/>
    </dgm:pt>
    <dgm:pt modelId="{20A62FB6-EB39-4408-B970-7C2CF94497A0}" type="pres">
      <dgm:prSet presAssocID="{5E6A4C64-5CF1-4F2D-B8B7-597451BD68D9}" presName="conn2-1" presStyleLbl="parChTrans1D2" presStyleIdx="3" presStyleCnt="5"/>
      <dgm:spPr/>
    </dgm:pt>
    <dgm:pt modelId="{CA450CA1-D172-4743-99CE-F856442762C8}" type="pres">
      <dgm:prSet presAssocID="{5E6A4C64-5CF1-4F2D-B8B7-597451BD68D9}" presName="connTx" presStyleLbl="parChTrans1D2" presStyleIdx="3" presStyleCnt="5"/>
      <dgm:spPr/>
    </dgm:pt>
    <dgm:pt modelId="{6555E632-7C28-4F56-AB96-346064D6C1A3}" type="pres">
      <dgm:prSet presAssocID="{E88C3FDB-520A-4CB0-9730-9C93A46784F1}" presName="root2" presStyleCnt="0"/>
      <dgm:spPr/>
    </dgm:pt>
    <dgm:pt modelId="{8E29F530-CAD9-4305-B3A2-D0F3D19E12AC}" type="pres">
      <dgm:prSet presAssocID="{E88C3FDB-520A-4CB0-9730-9C93A46784F1}" presName="LevelTwoTextNode" presStyleLbl="node2" presStyleIdx="3" presStyleCnt="5">
        <dgm:presLayoutVars>
          <dgm:chPref val="3"/>
        </dgm:presLayoutVars>
      </dgm:prSet>
      <dgm:spPr/>
    </dgm:pt>
    <dgm:pt modelId="{5630797D-F20B-4CAE-8C9D-731D1759643B}" type="pres">
      <dgm:prSet presAssocID="{E88C3FDB-520A-4CB0-9730-9C93A46784F1}" presName="level3hierChild" presStyleCnt="0"/>
      <dgm:spPr/>
    </dgm:pt>
    <dgm:pt modelId="{BC00C20B-FB5C-4A49-8FDB-A7332138FC55}" type="pres">
      <dgm:prSet presAssocID="{0A855126-4C23-4042-81C2-BC5121E2E789}" presName="conn2-1" presStyleLbl="parChTrans1D2" presStyleIdx="4" presStyleCnt="5"/>
      <dgm:spPr/>
    </dgm:pt>
    <dgm:pt modelId="{B9178152-A5C4-458E-8E9E-1126A6371E39}" type="pres">
      <dgm:prSet presAssocID="{0A855126-4C23-4042-81C2-BC5121E2E789}" presName="connTx" presStyleLbl="parChTrans1D2" presStyleIdx="4" presStyleCnt="5"/>
      <dgm:spPr/>
    </dgm:pt>
    <dgm:pt modelId="{39BAE230-F43E-4E2E-AB25-AA3C55A1D160}" type="pres">
      <dgm:prSet presAssocID="{AC7D0542-B7BD-4FE4-AB3F-90FAEDDED813}" presName="root2" presStyleCnt="0"/>
      <dgm:spPr/>
    </dgm:pt>
    <dgm:pt modelId="{FAFD7FF2-C854-447C-991C-A4B5E2C2B4D2}" type="pres">
      <dgm:prSet presAssocID="{AC7D0542-B7BD-4FE4-AB3F-90FAEDDED813}" presName="LevelTwoTextNode" presStyleLbl="node2" presStyleIdx="4" presStyleCnt="5">
        <dgm:presLayoutVars>
          <dgm:chPref val="3"/>
        </dgm:presLayoutVars>
      </dgm:prSet>
      <dgm:spPr/>
    </dgm:pt>
    <dgm:pt modelId="{93359FC4-9FB1-477F-9964-51ABF10FF8C1}" type="pres">
      <dgm:prSet presAssocID="{AC7D0542-B7BD-4FE4-AB3F-90FAEDDED813}" presName="level3hierChild" presStyleCnt="0"/>
      <dgm:spPr/>
    </dgm:pt>
  </dgm:ptLst>
  <dgm:cxnLst>
    <dgm:cxn modelId="{98FFED02-1402-4001-BE80-77352642E84A}" type="presOf" srcId="{5C8148CB-BD2C-4E4A-B4E8-2193EF152F77}" destId="{710A89F7-AB26-430D-A89A-1E5EBA742425}" srcOrd="0" destOrd="0" presId="urn:microsoft.com/office/officeart/2008/layout/HorizontalMultiLevelHierarchy"/>
    <dgm:cxn modelId="{CA93820B-2F59-4A2F-B37F-3B624171D4CF}" type="presOf" srcId="{8252DB9E-A254-42B4-B133-C5182B751F7B}" destId="{CEF6ACE2-58C1-462C-A54C-4BAE756D2466}" srcOrd="0" destOrd="0" presId="urn:microsoft.com/office/officeart/2008/layout/HorizontalMultiLevelHierarchy"/>
    <dgm:cxn modelId="{0E61190D-E25A-4799-A125-29E063802B40}" type="presOf" srcId="{AC7D0542-B7BD-4FE4-AB3F-90FAEDDED813}" destId="{FAFD7FF2-C854-447C-991C-A4B5E2C2B4D2}" srcOrd="0" destOrd="0" presId="urn:microsoft.com/office/officeart/2008/layout/HorizontalMultiLevelHierarchy"/>
    <dgm:cxn modelId="{9A333A17-0C04-44F1-9D16-C42162053136}" type="presOf" srcId="{E3CED294-FB6E-4836-88AE-BECCBC6919B8}" destId="{8027FE4F-0317-4E40-B107-33313D0EAB49}" srcOrd="1" destOrd="0" presId="urn:microsoft.com/office/officeart/2008/layout/HorizontalMultiLevelHierarchy"/>
    <dgm:cxn modelId="{F2847026-3A69-47E1-BC7F-3315BADCBA0C}" type="presOf" srcId="{B64D2D60-E89A-4D50-B64B-96BE49524E6B}" destId="{A8FC2CC8-4308-4123-8381-5D9AECE1022E}" srcOrd="1" destOrd="0" presId="urn:microsoft.com/office/officeart/2008/layout/HorizontalMultiLevelHierarchy"/>
    <dgm:cxn modelId="{CBD1E62A-6D41-451C-A75D-02446BD895FD}" type="presOf" srcId="{0A855126-4C23-4042-81C2-BC5121E2E789}" destId="{B9178152-A5C4-458E-8E9E-1126A6371E39}" srcOrd="1" destOrd="0" presId="urn:microsoft.com/office/officeart/2008/layout/HorizontalMultiLevelHierarchy"/>
    <dgm:cxn modelId="{BAD6B94B-20DE-4770-93AA-9A911181D7F0}" type="presOf" srcId="{E3CED294-FB6E-4836-88AE-BECCBC6919B8}" destId="{1985CFF9-8FEF-449E-BF55-E737378F5A0E}" srcOrd="0" destOrd="0" presId="urn:microsoft.com/office/officeart/2008/layout/HorizontalMultiLevelHierarchy"/>
    <dgm:cxn modelId="{439E2153-312A-44D3-878D-AC3D6886774F}" srcId="{43962750-43FF-48FE-B40A-0658A6D8E076}" destId="{AC7D0542-B7BD-4FE4-AB3F-90FAEDDED813}" srcOrd="4" destOrd="0" parTransId="{0A855126-4C23-4042-81C2-BC5121E2E789}" sibTransId="{7033D779-4118-4DD2-BB8B-D91EAA4A80EE}"/>
    <dgm:cxn modelId="{796F8A87-418D-4593-991B-9D24082003A6}" srcId="{43962750-43FF-48FE-B40A-0658A6D8E076}" destId="{FC0AC0A4-E324-4AB3-B773-03E82DE1913D}" srcOrd="2" destOrd="0" parTransId="{8252DB9E-A254-42B4-B133-C5182B751F7B}" sibTransId="{332115F9-806C-4F5D-BE5C-648AE067E7FA}"/>
    <dgm:cxn modelId="{2D8D228E-5B00-46AE-870C-903B5C99F1D1}" type="presOf" srcId="{5E6A4C64-5CF1-4F2D-B8B7-597451BD68D9}" destId="{20A62FB6-EB39-4408-B970-7C2CF94497A0}" srcOrd="0" destOrd="0" presId="urn:microsoft.com/office/officeart/2008/layout/HorizontalMultiLevelHierarchy"/>
    <dgm:cxn modelId="{CBFEDB9B-2F52-4454-83F6-3D2C88E8130D}" srcId="{43962750-43FF-48FE-B40A-0658A6D8E076}" destId="{3C0FE94B-0477-4C7D-8F09-A557897DE310}" srcOrd="1" destOrd="0" parTransId="{B64D2D60-E89A-4D50-B64B-96BE49524E6B}" sibTransId="{A512DAF8-A1BB-4018-90AE-999B4B3DB0E0}"/>
    <dgm:cxn modelId="{289742AC-617A-4776-A0C2-6D82278C143C}" type="presOf" srcId="{0A855126-4C23-4042-81C2-BC5121E2E789}" destId="{BC00C20B-FB5C-4A49-8FDB-A7332138FC55}" srcOrd="0" destOrd="0" presId="urn:microsoft.com/office/officeart/2008/layout/HorizontalMultiLevelHierarchy"/>
    <dgm:cxn modelId="{A6E983B0-7A81-4253-B967-4B3D9B178924}" type="presOf" srcId="{B64D2D60-E89A-4D50-B64B-96BE49524E6B}" destId="{294A3888-4DA1-4D22-A7DD-7D3CEE4A0BC0}" srcOrd="0" destOrd="0" presId="urn:microsoft.com/office/officeart/2008/layout/HorizontalMultiLevelHierarchy"/>
    <dgm:cxn modelId="{29BE9BB3-D868-40FD-AC2B-01F4F04E1346}" srcId="{43962750-43FF-48FE-B40A-0658A6D8E076}" destId="{5C8148CB-BD2C-4E4A-B4E8-2193EF152F77}" srcOrd="0" destOrd="0" parTransId="{E3CED294-FB6E-4836-88AE-BECCBC6919B8}" sibTransId="{14FD6265-A646-4C5D-96FB-15F8FB3026A4}"/>
    <dgm:cxn modelId="{CD2A03B7-FC59-4C08-A4D4-CF0F411D03AE}" type="presOf" srcId="{FC0AC0A4-E324-4AB3-B773-03E82DE1913D}" destId="{F25FFDAA-9F41-49A4-84A9-FCE1A80C0786}" srcOrd="0" destOrd="0" presId="urn:microsoft.com/office/officeart/2008/layout/HorizontalMultiLevelHierarchy"/>
    <dgm:cxn modelId="{ECB0F9CA-9FD2-4C6C-BF47-062FDA4B53D4}" type="presOf" srcId="{E88C3FDB-520A-4CB0-9730-9C93A46784F1}" destId="{8E29F530-CAD9-4305-B3A2-D0F3D19E12AC}" srcOrd="0" destOrd="0" presId="urn:microsoft.com/office/officeart/2008/layout/HorizontalMultiLevelHierarchy"/>
    <dgm:cxn modelId="{508953CD-BA3E-4ED1-A610-705E1D160B79}" srcId="{43962750-43FF-48FE-B40A-0658A6D8E076}" destId="{E88C3FDB-520A-4CB0-9730-9C93A46784F1}" srcOrd="3" destOrd="0" parTransId="{5E6A4C64-5CF1-4F2D-B8B7-597451BD68D9}" sibTransId="{1573D69F-D35A-4ACE-ACF7-CBF5F359D29D}"/>
    <dgm:cxn modelId="{6103D3CF-5A63-49B0-8D17-821FD9235FDD}" type="presOf" srcId="{8252DB9E-A254-42B4-B133-C5182B751F7B}" destId="{510B2E80-8A20-4CC6-B047-4217043DA77D}" srcOrd="1" destOrd="0" presId="urn:microsoft.com/office/officeart/2008/layout/HorizontalMultiLevelHierarchy"/>
    <dgm:cxn modelId="{84989ED8-B69D-4DC0-8BD9-1E468FEEACEF}" type="presOf" srcId="{43962750-43FF-48FE-B40A-0658A6D8E076}" destId="{800C19D8-B9B5-4EF2-9E57-16C364CC51D7}" srcOrd="0" destOrd="0" presId="urn:microsoft.com/office/officeart/2008/layout/HorizontalMultiLevelHierarchy"/>
    <dgm:cxn modelId="{9FB847E5-DE84-4F71-ADF8-AF10D8852606}" srcId="{695B8EE5-E0FF-454C-BB03-7455CD350331}" destId="{43962750-43FF-48FE-B40A-0658A6D8E076}" srcOrd="0" destOrd="0" parTransId="{68A5E990-3E74-4C57-B7C5-A7D70E6683A9}" sibTransId="{4C4F2A4C-E80A-4E3C-B4D5-2F98AE128100}"/>
    <dgm:cxn modelId="{3E1A0BE8-CC64-48BF-A975-B05DFB2FC596}" type="presOf" srcId="{3C0FE94B-0477-4C7D-8F09-A557897DE310}" destId="{24A91AB4-AB1C-4860-A70F-FE6F130F1B92}" srcOrd="0" destOrd="0" presId="urn:microsoft.com/office/officeart/2008/layout/HorizontalMultiLevelHierarchy"/>
    <dgm:cxn modelId="{E40669EF-816A-4F06-BEB0-F64F8F1AB4C2}" type="presOf" srcId="{5E6A4C64-5CF1-4F2D-B8B7-597451BD68D9}" destId="{CA450CA1-D172-4743-99CE-F856442762C8}" srcOrd="1" destOrd="0" presId="urn:microsoft.com/office/officeart/2008/layout/HorizontalMultiLevelHierarchy"/>
    <dgm:cxn modelId="{907C26F7-2E53-4F45-9CA9-F6F65BC30BF2}" type="presOf" srcId="{695B8EE5-E0FF-454C-BB03-7455CD350331}" destId="{E8FBACC2-88BA-4CFC-8C8D-17F05FC2B56A}" srcOrd="0" destOrd="0" presId="urn:microsoft.com/office/officeart/2008/layout/HorizontalMultiLevelHierarchy"/>
    <dgm:cxn modelId="{A3059841-11F2-4D2B-96B0-D7A05FC01DA2}" type="presParOf" srcId="{E8FBACC2-88BA-4CFC-8C8D-17F05FC2B56A}" destId="{7A60EC5B-D1B3-435E-B19B-FD534D483A3B}" srcOrd="0" destOrd="0" presId="urn:microsoft.com/office/officeart/2008/layout/HorizontalMultiLevelHierarchy"/>
    <dgm:cxn modelId="{D0099FF7-6E85-4B0C-BDFF-31D667B5418E}" type="presParOf" srcId="{7A60EC5B-D1B3-435E-B19B-FD534D483A3B}" destId="{800C19D8-B9B5-4EF2-9E57-16C364CC51D7}" srcOrd="0" destOrd="0" presId="urn:microsoft.com/office/officeart/2008/layout/HorizontalMultiLevelHierarchy"/>
    <dgm:cxn modelId="{665F06A9-5E93-47BA-9661-8AAC4478025D}" type="presParOf" srcId="{7A60EC5B-D1B3-435E-B19B-FD534D483A3B}" destId="{FDFBBF26-7A3D-4FE9-9129-720A3691EACC}" srcOrd="1" destOrd="0" presId="urn:microsoft.com/office/officeart/2008/layout/HorizontalMultiLevelHierarchy"/>
    <dgm:cxn modelId="{C8378D23-A582-49B4-912D-A8F1FB95E152}" type="presParOf" srcId="{FDFBBF26-7A3D-4FE9-9129-720A3691EACC}" destId="{1985CFF9-8FEF-449E-BF55-E737378F5A0E}" srcOrd="0" destOrd="0" presId="urn:microsoft.com/office/officeart/2008/layout/HorizontalMultiLevelHierarchy"/>
    <dgm:cxn modelId="{44D924DC-9A96-4C34-A9EA-AE0DD042E7FC}" type="presParOf" srcId="{1985CFF9-8FEF-449E-BF55-E737378F5A0E}" destId="{8027FE4F-0317-4E40-B107-33313D0EAB49}" srcOrd="0" destOrd="0" presId="urn:microsoft.com/office/officeart/2008/layout/HorizontalMultiLevelHierarchy"/>
    <dgm:cxn modelId="{E968F7D3-FB34-47E3-90EA-0A00C98BD928}" type="presParOf" srcId="{FDFBBF26-7A3D-4FE9-9129-720A3691EACC}" destId="{ABED59D0-F50B-4D97-8DFD-5A8BB84C7598}" srcOrd="1" destOrd="0" presId="urn:microsoft.com/office/officeart/2008/layout/HorizontalMultiLevelHierarchy"/>
    <dgm:cxn modelId="{277A6F7F-56D6-407C-BD8B-CCB4C68B7B93}" type="presParOf" srcId="{ABED59D0-F50B-4D97-8DFD-5A8BB84C7598}" destId="{710A89F7-AB26-430D-A89A-1E5EBA742425}" srcOrd="0" destOrd="0" presId="urn:microsoft.com/office/officeart/2008/layout/HorizontalMultiLevelHierarchy"/>
    <dgm:cxn modelId="{7B9FE887-23A8-4F25-B9CA-5561AC0A91D6}" type="presParOf" srcId="{ABED59D0-F50B-4D97-8DFD-5A8BB84C7598}" destId="{72BB016F-E3A2-4E6D-8DFA-289D6A011167}" srcOrd="1" destOrd="0" presId="urn:microsoft.com/office/officeart/2008/layout/HorizontalMultiLevelHierarchy"/>
    <dgm:cxn modelId="{E5C98F0E-F2D1-4FD8-B9AD-522C75D93B65}" type="presParOf" srcId="{FDFBBF26-7A3D-4FE9-9129-720A3691EACC}" destId="{294A3888-4DA1-4D22-A7DD-7D3CEE4A0BC0}" srcOrd="2" destOrd="0" presId="urn:microsoft.com/office/officeart/2008/layout/HorizontalMultiLevelHierarchy"/>
    <dgm:cxn modelId="{3344623F-0237-45B2-B344-6278511750E9}" type="presParOf" srcId="{294A3888-4DA1-4D22-A7DD-7D3CEE4A0BC0}" destId="{A8FC2CC8-4308-4123-8381-5D9AECE1022E}" srcOrd="0" destOrd="0" presId="urn:microsoft.com/office/officeart/2008/layout/HorizontalMultiLevelHierarchy"/>
    <dgm:cxn modelId="{4615B1CF-1CC4-40CB-BF6E-E60A23E634C3}" type="presParOf" srcId="{FDFBBF26-7A3D-4FE9-9129-720A3691EACC}" destId="{B04B13BE-573E-42B6-ACF6-A10B692CBD22}" srcOrd="3" destOrd="0" presId="urn:microsoft.com/office/officeart/2008/layout/HorizontalMultiLevelHierarchy"/>
    <dgm:cxn modelId="{E4AD1F9A-0ABD-4E68-8917-E60578E2D2D8}" type="presParOf" srcId="{B04B13BE-573E-42B6-ACF6-A10B692CBD22}" destId="{24A91AB4-AB1C-4860-A70F-FE6F130F1B92}" srcOrd="0" destOrd="0" presId="urn:microsoft.com/office/officeart/2008/layout/HorizontalMultiLevelHierarchy"/>
    <dgm:cxn modelId="{38E23468-7CC5-43B8-A910-96DF6AD73416}" type="presParOf" srcId="{B04B13BE-573E-42B6-ACF6-A10B692CBD22}" destId="{DB389532-656A-4E48-82B1-41281E5FBCCF}" srcOrd="1" destOrd="0" presId="urn:microsoft.com/office/officeart/2008/layout/HorizontalMultiLevelHierarchy"/>
    <dgm:cxn modelId="{4E5A63C2-63DD-4CB0-ACC9-BCDB967BA36F}" type="presParOf" srcId="{FDFBBF26-7A3D-4FE9-9129-720A3691EACC}" destId="{CEF6ACE2-58C1-462C-A54C-4BAE756D2466}" srcOrd="4" destOrd="0" presId="urn:microsoft.com/office/officeart/2008/layout/HorizontalMultiLevelHierarchy"/>
    <dgm:cxn modelId="{64BE260A-C154-461A-A732-D7259096B740}" type="presParOf" srcId="{CEF6ACE2-58C1-462C-A54C-4BAE756D2466}" destId="{510B2E80-8A20-4CC6-B047-4217043DA77D}" srcOrd="0" destOrd="0" presId="urn:microsoft.com/office/officeart/2008/layout/HorizontalMultiLevelHierarchy"/>
    <dgm:cxn modelId="{5C65710B-889A-4E62-89E0-DB9AFA7711EC}" type="presParOf" srcId="{FDFBBF26-7A3D-4FE9-9129-720A3691EACC}" destId="{747217E9-3AE3-43B8-88EA-E2BE83BA40CA}" srcOrd="5" destOrd="0" presId="urn:microsoft.com/office/officeart/2008/layout/HorizontalMultiLevelHierarchy"/>
    <dgm:cxn modelId="{468F331C-859E-407F-9C71-CE4F4A6F9704}" type="presParOf" srcId="{747217E9-3AE3-43B8-88EA-E2BE83BA40CA}" destId="{F25FFDAA-9F41-49A4-84A9-FCE1A80C0786}" srcOrd="0" destOrd="0" presId="urn:microsoft.com/office/officeart/2008/layout/HorizontalMultiLevelHierarchy"/>
    <dgm:cxn modelId="{67025EFE-B996-4303-BD3D-31928BCB264B}" type="presParOf" srcId="{747217E9-3AE3-43B8-88EA-E2BE83BA40CA}" destId="{6D7FE862-D95E-425C-93F2-0547FF6A1CDA}" srcOrd="1" destOrd="0" presId="urn:microsoft.com/office/officeart/2008/layout/HorizontalMultiLevelHierarchy"/>
    <dgm:cxn modelId="{8DACCC14-F70E-4AAE-821D-C332418492F7}" type="presParOf" srcId="{FDFBBF26-7A3D-4FE9-9129-720A3691EACC}" destId="{20A62FB6-EB39-4408-B970-7C2CF94497A0}" srcOrd="6" destOrd="0" presId="urn:microsoft.com/office/officeart/2008/layout/HorizontalMultiLevelHierarchy"/>
    <dgm:cxn modelId="{CE54A6B5-7F3B-45D5-ABDA-BFA2BB8C14D5}" type="presParOf" srcId="{20A62FB6-EB39-4408-B970-7C2CF94497A0}" destId="{CA450CA1-D172-4743-99CE-F856442762C8}" srcOrd="0" destOrd="0" presId="urn:microsoft.com/office/officeart/2008/layout/HorizontalMultiLevelHierarchy"/>
    <dgm:cxn modelId="{D9C2ED44-8C85-4212-93F4-0B1DA744D09F}" type="presParOf" srcId="{FDFBBF26-7A3D-4FE9-9129-720A3691EACC}" destId="{6555E632-7C28-4F56-AB96-346064D6C1A3}" srcOrd="7" destOrd="0" presId="urn:microsoft.com/office/officeart/2008/layout/HorizontalMultiLevelHierarchy"/>
    <dgm:cxn modelId="{F964B38C-6247-4B3C-A582-38243C50AB82}" type="presParOf" srcId="{6555E632-7C28-4F56-AB96-346064D6C1A3}" destId="{8E29F530-CAD9-4305-B3A2-D0F3D19E12AC}" srcOrd="0" destOrd="0" presId="urn:microsoft.com/office/officeart/2008/layout/HorizontalMultiLevelHierarchy"/>
    <dgm:cxn modelId="{41B3A27B-D6C9-49E7-99CC-8B43F313BC06}" type="presParOf" srcId="{6555E632-7C28-4F56-AB96-346064D6C1A3}" destId="{5630797D-F20B-4CAE-8C9D-731D1759643B}" srcOrd="1" destOrd="0" presId="urn:microsoft.com/office/officeart/2008/layout/HorizontalMultiLevelHierarchy"/>
    <dgm:cxn modelId="{F51ECA5F-EE02-4CC8-BC65-963DAE8DA399}" type="presParOf" srcId="{FDFBBF26-7A3D-4FE9-9129-720A3691EACC}" destId="{BC00C20B-FB5C-4A49-8FDB-A7332138FC55}" srcOrd="8" destOrd="0" presId="urn:microsoft.com/office/officeart/2008/layout/HorizontalMultiLevelHierarchy"/>
    <dgm:cxn modelId="{5086EAC2-9303-479D-9AB9-518FC21C6F13}" type="presParOf" srcId="{BC00C20B-FB5C-4A49-8FDB-A7332138FC55}" destId="{B9178152-A5C4-458E-8E9E-1126A6371E39}" srcOrd="0" destOrd="0" presId="urn:microsoft.com/office/officeart/2008/layout/HorizontalMultiLevelHierarchy"/>
    <dgm:cxn modelId="{A46390FE-3045-497C-B2F5-1FCD050D9ED1}" type="presParOf" srcId="{FDFBBF26-7A3D-4FE9-9129-720A3691EACC}" destId="{39BAE230-F43E-4E2E-AB25-AA3C55A1D160}" srcOrd="9" destOrd="0" presId="urn:microsoft.com/office/officeart/2008/layout/HorizontalMultiLevelHierarchy"/>
    <dgm:cxn modelId="{2EF9C681-FEA9-4418-AF9D-772AB30C7DE9}" type="presParOf" srcId="{39BAE230-F43E-4E2E-AB25-AA3C55A1D160}" destId="{FAFD7FF2-C854-447C-991C-A4B5E2C2B4D2}" srcOrd="0" destOrd="0" presId="urn:microsoft.com/office/officeart/2008/layout/HorizontalMultiLevelHierarchy"/>
    <dgm:cxn modelId="{CD77FE2D-7C55-4383-A7DC-439C4DFCC945}" type="presParOf" srcId="{39BAE230-F43E-4E2E-AB25-AA3C55A1D160}" destId="{93359FC4-9FB1-477F-9964-51ABF10FF8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6181-1324-47EB-820C-9E90A71CD370}">
      <dsp:nvSpPr>
        <dsp:cNvPr id="0" name=""/>
        <dsp:cNvSpPr/>
      </dsp:nvSpPr>
      <dsp:spPr>
        <a:xfrm>
          <a:off x="2141363" y="2624138"/>
          <a:ext cx="654145" cy="186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1140142"/>
              </a:lnTo>
              <a:lnTo>
                <a:pt x="398897" y="114014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18915" y="3509466"/>
        <a:ext cx="0" cy="0"/>
      </dsp:txXfrm>
    </dsp:sp>
    <dsp:sp modelId="{77056EC2-A26A-4386-8FBF-8B51F3A566BE}">
      <dsp:nvSpPr>
        <dsp:cNvPr id="0" name=""/>
        <dsp:cNvSpPr/>
      </dsp:nvSpPr>
      <dsp:spPr>
        <a:xfrm>
          <a:off x="2141363" y="2624138"/>
          <a:ext cx="654145" cy="623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380047"/>
              </a:lnTo>
              <a:lnTo>
                <a:pt x="398897" y="380047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45848" y="2913166"/>
        <a:ext cx="0" cy="0"/>
      </dsp:txXfrm>
    </dsp:sp>
    <dsp:sp modelId="{119F8D47-E5BE-4CDA-B109-8350FFB5E7E0}">
      <dsp:nvSpPr>
        <dsp:cNvPr id="0" name=""/>
        <dsp:cNvSpPr/>
      </dsp:nvSpPr>
      <dsp:spPr>
        <a:xfrm>
          <a:off x="2141363" y="2013798"/>
          <a:ext cx="652542" cy="610339"/>
        </a:xfrm>
        <a:custGeom>
          <a:avLst/>
          <a:gdLst/>
          <a:ahLst/>
          <a:cxnLst/>
          <a:rect l="0" t="0" r="0" b="0"/>
          <a:pathLst>
            <a:path>
              <a:moveTo>
                <a:pt x="0" y="380047"/>
              </a:moveTo>
              <a:lnTo>
                <a:pt x="199448" y="380047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45297" y="2296631"/>
        <a:ext cx="0" cy="0"/>
      </dsp:txXfrm>
    </dsp:sp>
    <dsp:sp modelId="{EECDC894-DFA0-4770-95A5-6C38547E1036}">
      <dsp:nvSpPr>
        <dsp:cNvPr id="0" name=""/>
        <dsp:cNvSpPr/>
      </dsp:nvSpPr>
      <dsp:spPr>
        <a:xfrm>
          <a:off x="2141363" y="754439"/>
          <a:ext cx="654145" cy="1869698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199448" y="1140142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18915" y="1639768"/>
        <a:ext cx="0" cy="0"/>
      </dsp:txXfrm>
    </dsp:sp>
    <dsp:sp modelId="{6ED5C7D8-9944-468E-AE4E-78DE9DF3881E}">
      <dsp:nvSpPr>
        <dsp:cNvPr id="0" name=""/>
        <dsp:cNvSpPr/>
      </dsp:nvSpPr>
      <dsp:spPr>
        <a:xfrm rot="16200000">
          <a:off x="-981360" y="2125551"/>
          <a:ext cx="5248276" cy="997172"/>
        </a:xfrm>
        <a:prstGeom prst="rect">
          <a:avLst/>
        </a:prstGeom>
        <a:gradFill rotWithShape="0">
          <a:gsLst>
            <a:gs pos="0">
              <a:srgbClr val="4472C4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Цель образования детей с ТМНР</a:t>
          </a:r>
        </a:p>
      </dsp:txBody>
      <dsp:txXfrm>
        <a:off x="-981360" y="2125551"/>
        <a:ext cx="5248276" cy="997172"/>
      </dsp:txXfrm>
    </dsp:sp>
    <dsp:sp modelId="{3C42937F-B3E8-4FD9-AA7A-654114EFDE83}">
      <dsp:nvSpPr>
        <dsp:cNvPr id="0" name=""/>
        <dsp:cNvSpPr/>
      </dsp:nvSpPr>
      <dsp:spPr>
        <a:xfrm>
          <a:off x="2795508" y="255853"/>
          <a:ext cx="3270725" cy="997172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Развитие личности</a:t>
          </a:r>
        </a:p>
      </dsp:txBody>
      <dsp:txXfrm>
        <a:off x="2795508" y="255853"/>
        <a:ext cx="3270725" cy="997172"/>
      </dsp:txXfrm>
    </dsp:sp>
    <dsp:sp modelId="{5E70CF4C-6617-42F7-AB3E-DD6C50C259BD}">
      <dsp:nvSpPr>
        <dsp:cNvPr id="0" name=""/>
        <dsp:cNvSpPr/>
      </dsp:nvSpPr>
      <dsp:spPr>
        <a:xfrm>
          <a:off x="2793905" y="1515212"/>
          <a:ext cx="3270725" cy="997172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Формирование общей культуры</a:t>
          </a:r>
        </a:p>
      </dsp:txBody>
      <dsp:txXfrm>
        <a:off x="2793905" y="1515212"/>
        <a:ext cx="3270725" cy="997172"/>
      </dsp:txXfrm>
    </dsp:sp>
    <dsp:sp modelId="{F7BBF078-F953-4ABB-9D77-512231CC1C35}">
      <dsp:nvSpPr>
        <dsp:cNvPr id="0" name=""/>
        <dsp:cNvSpPr/>
      </dsp:nvSpPr>
      <dsp:spPr>
        <a:xfrm>
          <a:off x="2795508" y="2748784"/>
          <a:ext cx="3270725" cy="997172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Формирование практических представлений</a:t>
          </a:r>
        </a:p>
      </dsp:txBody>
      <dsp:txXfrm>
        <a:off x="2795508" y="2748784"/>
        <a:ext cx="3270725" cy="997172"/>
      </dsp:txXfrm>
    </dsp:sp>
    <dsp:sp modelId="{B237C599-36F3-4F7C-BF0C-DD682832C021}">
      <dsp:nvSpPr>
        <dsp:cNvPr id="0" name=""/>
        <dsp:cNvSpPr/>
      </dsp:nvSpPr>
      <dsp:spPr>
        <a:xfrm>
          <a:off x="2795508" y="3995250"/>
          <a:ext cx="3270725" cy="997172"/>
        </a:xfrm>
        <a:prstGeom prst="rect">
          <a:avLst/>
        </a:prstGeom>
        <a:gradFill rotWithShape="0">
          <a:gsLst>
            <a:gs pos="0">
              <a:srgbClr val="4472C4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Формирование жизненонеобходимых бытовых навыков умений и навыков </a:t>
          </a:r>
        </a:p>
      </dsp:txBody>
      <dsp:txXfrm>
        <a:off x="2795508" y="3995250"/>
        <a:ext cx="3270725" cy="997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0D6C-57A3-4985-8CE5-9F942FFFC84C}">
      <dsp:nvSpPr>
        <dsp:cNvPr id="0" name=""/>
        <dsp:cNvSpPr/>
      </dsp:nvSpPr>
      <dsp:spPr>
        <a:xfrm>
          <a:off x="1875189" y="2162175"/>
          <a:ext cx="481827" cy="69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913" y="0"/>
              </a:lnTo>
              <a:lnTo>
                <a:pt x="240913" y="694496"/>
              </a:lnTo>
              <a:lnTo>
                <a:pt x="481827" y="694496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94971" y="2488291"/>
        <a:ext cx="42263" cy="42263"/>
      </dsp:txXfrm>
    </dsp:sp>
    <dsp:sp modelId="{6D945614-229D-4191-9AAC-A580784DDE51}">
      <dsp:nvSpPr>
        <dsp:cNvPr id="0" name=""/>
        <dsp:cNvSpPr/>
      </dsp:nvSpPr>
      <dsp:spPr>
        <a:xfrm>
          <a:off x="1875189" y="1277184"/>
          <a:ext cx="453261" cy="884990"/>
        </a:xfrm>
        <a:custGeom>
          <a:avLst/>
          <a:gdLst/>
          <a:ahLst/>
          <a:cxnLst/>
          <a:rect l="0" t="0" r="0" b="0"/>
          <a:pathLst>
            <a:path>
              <a:moveTo>
                <a:pt x="0" y="884990"/>
              </a:moveTo>
              <a:lnTo>
                <a:pt x="226630" y="884990"/>
              </a:lnTo>
              <a:lnTo>
                <a:pt x="226630" y="0"/>
              </a:lnTo>
              <a:lnTo>
                <a:pt x="453261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76962" y="1694822"/>
        <a:ext cx="49715" cy="49715"/>
      </dsp:txXfrm>
    </dsp:sp>
    <dsp:sp modelId="{E34D7956-1124-4AE4-9829-B784F6AB0371}">
      <dsp:nvSpPr>
        <dsp:cNvPr id="0" name=""/>
        <dsp:cNvSpPr/>
      </dsp:nvSpPr>
      <dsp:spPr>
        <a:xfrm rot="16200000">
          <a:off x="-697798" y="1751361"/>
          <a:ext cx="4324350" cy="82162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Направления деятельности тьютора</a:t>
          </a:r>
        </a:p>
      </dsp:txBody>
      <dsp:txXfrm>
        <a:off x="-697798" y="1751361"/>
        <a:ext cx="4324350" cy="821626"/>
      </dsp:txXfrm>
    </dsp:sp>
    <dsp:sp modelId="{14B73AB8-FFDB-43B9-A97A-901ED02221A1}">
      <dsp:nvSpPr>
        <dsp:cNvPr id="0" name=""/>
        <dsp:cNvSpPr/>
      </dsp:nvSpPr>
      <dsp:spPr>
        <a:xfrm>
          <a:off x="2328450" y="866371"/>
          <a:ext cx="2694934" cy="821626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Преодоление трудностей в обучении</a:t>
          </a:r>
        </a:p>
      </dsp:txBody>
      <dsp:txXfrm>
        <a:off x="2328450" y="866371"/>
        <a:ext cx="2694934" cy="821626"/>
      </dsp:txXfrm>
    </dsp:sp>
    <dsp:sp modelId="{F1C024DF-8C9D-4BAA-9A73-F60C79487C93}">
      <dsp:nvSpPr>
        <dsp:cNvPr id="0" name=""/>
        <dsp:cNvSpPr/>
      </dsp:nvSpPr>
      <dsp:spPr>
        <a:xfrm>
          <a:off x="2357017" y="2445857"/>
          <a:ext cx="2694934" cy="821626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Поиск внутренних и внешних ресурсов</a:t>
          </a:r>
        </a:p>
      </dsp:txBody>
      <dsp:txXfrm>
        <a:off x="2357017" y="2445857"/>
        <a:ext cx="2694934" cy="82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1512C-64D7-4129-AA66-C022D586558F}">
      <dsp:nvSpPr>
        <dsp:cNvPr id="0" name=""/>
        <dsp:cNvSpPr/>
      </dsp:nvSpPr>
      <dsp:spPr>
        <a:xfrm>
          <a:off x="3282636" y="2718707"/>
          <a:ext cx="677719" cy="193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1140142"/>
              </a:lnTo>
              <a:lnTo>
                <a:pt x="398897" y="1140142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0190" y="3635941"/>
        <a:ext cx="0" cy="0"/>
      </dsp:txXfrm>
    </dsp:sp>
    <dsp:sp modelId="{BC07B6F0-EAA8-4217-AA19-63602E97CE29}">
      <dsp:nvSpPr>
        <dsp:cNvPr id="0" name=""/>
        <dsp:cNvSpPr/>
      </dsp:nvSpPr>
      <dsp:spPr>
        <a:xfrm>
          <a:off x="3282636" y="2718707"/>
          <a:ext cx="677719" cy="645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380047"/>
              </a:lnTo>
              <a:lnTo>
                <a:pt x="398897" y="38004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98094" y="3018151"/>
        <a:ext cx="0" cy="0"/>
      </dsp:txXfrm>
    </dsp:sp>
    <dsp:sp modelId="{A19569D3-0745-4D1D-910E-3EB71A0E010B}">
      <dsp:nvSpPr>
        <dsp:cNvPr id="0" name=""/>
        <dsp:cNvSpPr/>
      </dsp:nvSpPr>
      <dsp:spPr>
        <a:xfrm>
          <a:off x="3282636" y="2073014"/>
          <a:ext cx="677719" cy="645692"/>
        </a:xfrm>
        <a:custGeom>
          <a:avLst/>
          <a:gdLst/>
          <a:ahLst/>
          <a:cxnLst/>
          <a:rect l="0" t="0" r="0" b="0"/>
          <a:pathLst>
            <a:path>
              <a:moveTo>
                <a:pt x="0" y="380047"/>
              </a:moveTo>
              <a:lnTo>
                <a:pt x="199448" y="380047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98094" y="2372458"/>
        <a:ext cx="0" cy="0"/>
      </dsp:txXfrm>
    </dsp:sp>
    <dsp:sp modelId="{A87C0192-5C9B-4326-A5A5-EC522614DF36}">
      <dsp:nvSpPr>
        <dsp:cNvPr id="0" name=""/>
        <dsp:cNvSpPr/>
      </dsp:nvSpPr>
      <dsp:spPr>
        <a:xfrm>
          <a:off x="3282636" y="781628"/>
          <a:ext cx="677719" cy="1937078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199448" y="1140142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0190" y="1698862"/>
        <a:ext cx="0" cy="0"/>
      </dsp:txXfrm>
    </dsp:sp>
    <dsp:sp modelId="{2E348497-BC14-474A-80E0-2F09E683DAE9}">
      <dsp:nvSpPr>
        <dsp:cNvPr id="0" name=""/>
        <dsp:cNvSpPr/>
      </dsp:nvSpPr>
      <dsp:spPr>
        <a:xfrm rot="16200000">
          <a:off x="47375" y="2202152"/>
          <a:ext cx="5437414" cy="1033108"/>
        </a:xfrm>
        <a:prstGeom prst="rect">
          <a:avLst/>
        </a:prstGeom>
        <a:solidFill>
          <a:srgbClr val="5B9BD5">
            <a:shade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Характеристики детей ТМНР</a:t>
          </a:r>
        </a:p>
      </dsp:txBody>
      <dsp:txXfrm>
        <a:off x="47375" y="2202152"/>
        <a:ext cx="5437414" cy="1033108"/>
      </dsp:txXfrm>
    </dsp:sp>
    <dsp:sp modelId="{38D4EE6F-6036-400E-A1A5-AAF2288AC6AC}">
      <dsp:nvSpPr>
        <dsp:cNvPr id="0" name=""/>
        <dsp:cNvSpPr/>
      </dsp:nvSpPr>
      <dsp:spPr>
        <a:xfrm>
          <a:off x="3960355" y="265073"/>
          <a:ext cx="3388596" cy="1033108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Отсутствие усидчивости </a:t>
          </a:r>
        </a:p>
      </dsp:txBody>
      <dsp:txXfrm>
        <a:off x="3960355" y="265073"/>
        <a:ext cx="3388596" cy="1033108"/>
      </dsp:txXfrm>
    </dsp:sp>
    <dsp:sp modelId="{2D3C9434-C171-4465-8334-BB0CF22BE303}">
      <dsp:nvSpPr>
        <dsp:cNvPr id="0" name=""/>
        <dsp:cNvSpPr/>
      </dsp:nvSpPr>
      <dsp:spPr>
        <a:xfrm>
          <a:off x="3960355" y="1556459"/>
          <a:ext cx="3388596" cy="1033108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Слабая концентрация внимания </a:t>
          </a:r>
        </a:p>
      </dsp:txBody>
      <dsp:txXfrm>
        <a:off x="3960355" y="1556459"/>
        <a:ext cx="3388596" cy="1033108"/>
      </dsp:txXfrm>
    </dsp:sp>
    <dsp:sp modelId="{01F17710-087B-46B6-BAFD-880309358F08}">
      <dsp:nvSpPr>
        <dsp:cNvPr id="0" name=""/>
        <dsp:cNvSpPr/>
      </dsp:nvSpPr>
      <dsp:spPr>
        <a:xfrm>
          <a:off x="3960355" y="2847845"/>
          <a:ext cx="3388596" cy="1033108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Проблемы с послушанием</a:t>
          </a:r>
        </a:p>
      </dsp:txBody>
      <dsp:txXfrm>
        <a:off x="3960355" y="2847845"/>
        <a:ext cx="3388596" cy="1033108"/>
      </dsp:txXfrm>
    </dsp:sp>
    <dsp:sp modelId="{9EC8FF94-F01D-489C-9215-D563D6AB3D92}">
      <dsp:nvSpPr>
        <dsp:cNvPr id="0" name=""/>
        <dsp:cNvSpPr/>
      </dsp:nvSpPr>
      <dsp:spPr>
        <a:xfrm>
          <a:off x="3960355" y="4139231"/>
          <a:ext cx="3388596" cy="1033108"/>
        </a:xfrm>
        <a:prstGeom prst="rect">
          <a:avLst/>
        </a:prstGeom>
        <a:solidFill>
          <a:srgbClr val="5B9BD5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Слабый самоконтроль над эмоциями и мыслями</a:t>
          </a:r>
        </a:p>
      </dsp:txBody>
      <dsp:txXfrm>
        <a:off x="3960355" y="4139231"/>
        <a:ext cx="3388596" cy="1033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5489-6BD4-42E2-B8DA-337C70F06B7C}">
      <dsp:nvSpPr>
        <dsp:cNvPr id="0" name=""/>
        <dsp:cNvSpPr/>
      </dsp:nvSpPr>
      <dsp:spPr>
        <a:xfrm>
          <a:off x="1750658" y="2028909"/>
          <a:ext cx="443533" cy="1690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1333135"/>
              </a:lnTo>
              <a:lnTo>
                <a:pt x="349814" y="1333135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28737" y="2830369"/>
        <a:ext cx="0" cy="0"/>
      </dsp:txXfrm>
    </dsp:sp>
    <dsp:sp modelId="{558E60E6-EA32-43D5-9355-A271F00245C8}">
      <dsp:nvSpPr>
        <dsp:cNvPr id="0" name=""/>
        <dsp:cNvSpPr/>
      </dsp:nvSpPr>
      <dsp:spPr>
        <a:xfrm>
          <a:off x="1750658" y="2028909"/>
          <a:ext cx="443533" cy="84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666567"/>
              </a:lnTo>
              <a:lnTo>
                <a:pt x="349814" y="66656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48563" y="2427621"/>
        <a:ext cx="0" cy="0"/>
      </dsp:txXfrm>
    </dsp:sp>
    <dsp:sp modelId="{1E29F225-59EE-4EE2-9F10-5632C8A7DC1D}">
      <dsp:nvSpPr>
        <dsp:cNvPr id="0" name=""/>
        <dsp:cNvSpPr/>
      </dsp:nvSpPr>
      <dsp:spPr>
        <a:xfrm>
          <a:off x="1750658" y="1983189"/>
          <a:ext cx="443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14" y="4572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61336" y="2017821"/>
        <a:ext cx="0" cy="0"/>
      </dsp:txXfrm>
    </dsp:sp>
    <dsp:sp modelId="{E190F026-6814-45B1-8DF9-7B9D3D135133}">
      <dsp:nvSpPr>
        <dsp:cNvPr id="0" name=""/>
        <dsp:cNvSpPr/>
      </dsp:nvSpPr>
      <dsp:spPr>
        <a:xfrm>
          <a:off x="1750658" y="1183761"/>
          <a:ext cx="443533" cy="845147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48563" y="1582474"/>
        <a:ext cx="0" cy="0"/>
      </dsp:txXfrm>
    </dsp:sp>
    <dsp:sp modelId="{8D382516-B1E5-4C48-9E27-6183709E2BD5}">
      <dsp:nvSpPr>
        <dsp:cNvPr id="0" name=""/>
        <dsp:cNvSpPr/>
      </dsp:nvSpPr>
      <dsp:spPr>
        <a:xfrm>
          <a:off x="1750658" y="338613"/>
          <a:ext cx="443533" cy="1690295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28737" y="1140073"/>
        <a:ext cx="0" cy="0"/>
      </dsp:txXfrm>
    </dsp:sp>
    <dsp:sp modelId="{FB661EFF-E7EC-45B7-81ED-E2F69675C690}">
      <dsp:nvSpPr>
        <dsp:cNvPr id="0" name=""/>
        <dsp:cNvSpPr/>
      </dsp:nvSpPr>
      <dsp:spPr>
        <a:xfrm rot="16200000">
          <a:off x="-366659" y="1690850"/>
          <a:ext cx="3558517" cy="676118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Обеспечение комфортного пребывания в школе </a:t>
          </a:r>
        </a:p>
      </dsp:txBody>
      <dsp:txXfrm>
        <a:off x="-366659" y="1690850"/>
        <a:ext cx="3558517" cy="676118"/>
      </dsp:txXfrm>
    </dsp:sp>
    <dsp:sp modelId="{53700D68-E8EB-43D7-8FAD-CB0FDD1170C2}">
      <dsp:nvSpPr>
        <dsp:cNvPr id="0" name=""/>
        <dsp:cNvSpPr/>
      </dsp:nvSpPr>
      <dsp:spPr>
        <a:xfrm>
          <a:off x="2194191" y="554"/>
          <a:ext cx="2217667" cy="67611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Помощь родителям в выборе школы</a:t>
          </a:r>
        </a:p>
      </dsp:txBody>
      <dsp:txXfrm>
        <a:off x="2194191" y="554"/>
        <a:ext cx="2217667" cy="676118"/>
      </dsp:txXfrm>
    </dsp:sp>
    <dsp:sp modelId="{7247CB4F-9445-4A97-84E8-4B43878760D6}">
      <dsp:nvSpPr>
        <dsp:cNvPr id="0" name=""/>
        <dsp:cNvSpPr/>
      </dsp:nvSpPr>
      <dsp:spPr>
        <a:xfrm>
          <a:off x="2194191" y="845702"/>
          <a:ext cx="2217667" cy="67611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Организация в классе и школе рабочего места и место отдыха</a:t>
          </a:r>
        </a:p>
      </dsp:txBody>
      <dsp:txXfrm>
        <a:off x="2194191" y="845702"/>
        <a:ext cx="2217667" cy="676118"/>
      </dsp:txXfrm>
    </dsp:sp>
    <dsp:sp modelId="{AA216D4B-7E8D-427E-89C1-52D5F36F6EFA}">
      <dsp:nvSpPr>
        <dsp:cNvPr id="0" name=""/>
        <dsp:cNvSpPr/>
      </dsp:nvSpPr>
      <dsp:spPr>
        <a:xfrm>
          <a:off x="2194191" y="1690850"/>
          <a:ext cx="2217667" cy="67611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Модернизация школьного пространства под реальные возможности школьника </a:t>
          </a:r>
        </a:p>
      </dsp:txBody>
      <dsp:txXfrm>
        <a:off x="2194191" y="1690850"/>
        <a:ext cx="2217667" cy="676118"/>
      </dsp:txXfrm>
    </dsp:sp>
    <dsp:sp modelId="{4C066018-FFA3-48F5-9F94-96A9BA545C92}">
      <dsp:nvSpPr>
        <dsp:cNvPr id="0" name=""/>
        <dsp:cNvSpPr/>
      </dsp:nvSpPr>
      <dsp:spPr>
        <a:xfrm>
          <a:off x="2194191" y="2535998"/>
          <a:ext cx="2217667" cy="67611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Организация особого учебного режима </a:t>
          </a:r>
        </a:p>
      </dsp:txBody>
      <dsp:txXfrm>
        <a:off x="2194191" y="2535998"/>
        <a:ext cx="2217667" cy="676118"/>
      </dsp:txXfrm>
    </dsp:sp>
    <dsp:sp modelId="{7EF63BE3-542A-4224-A117-1D3529D67944}">
      <dsp:nvSpPr>
        <dsp:cNvPr id="0" name=""/>
        <dsp:cNvSpPr/>
      </dsp:nvSpPr>
      <dsp:spPr>
        <a:xfrm>
          <a:off x="2194191" y="3381145"/>
          <a:ext cx="2217667" cy="67611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Струдничество с педагогическим составом и родителями</a:t>
          </a:r>
        </a:p>
      </dsp:txBody>
      <dsp:txXfrm>
        <a:off x="2194191" y="3381145"/>
        <a:ext cx="2217667" cy="676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0F026-6814-45B1-8DF9-7B9D3D135133}">
      <dsp:nvSpPr>
        <dsp:cNvPr id="0" name=""/>
        <dsp:cNvSpPr/>
      </dsp:nvSpPr>
      <dsp:spPr>
        <a:xfrm>
          <a:off x="1100862" y="2108815"/>
          <a:ext cx="517663" cy="500843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41686" y="2341229"/>
        <a:ext cx="0" cy="0"/>
      </dsp:txXfrm>
    </dsp:sp>
    <dsp:sp modelId="{8D382516-B1E5-4C48-9E27-6183709E2BD5}">
      <dsp:nvSpPr>
        <dsp:cNvPr id="0" name=""/>
        <dsp:cNvSpPr/>
      </dsp:nvSpPr>
      <dsp:spPr>
        <a:xfrm>
          <a:off x="1100862" y="1607971"/>
          <a:ext cx="517663" cy="500843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41686" y="1840385"/>
        <a:ext cx="0" cy="0"/>
      </dsp:txXfrm>
    </dsp:sp>
    <dsp:sp modelId="{FB661EFF-E7EC-45B7-81ED-E2F69675C690}">
      <dsp:nvSpPr>
        <dsp:cNvPr id="0" name=""/>
        <dsp:cNvSpPr/>
      </dsp:nvSpPr>
      <dsp:spPr>
        <a:xfrm rot="16200000">
          <a:off x="-1408627" y="1708140"/>
          <a:ext cx="4217630" cy="801349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Обеспечение социолизации  ребенка</a:t>
          </a:r>
        </a:p>
      </dsp:txBody>
      <dsp:txXfrm>
        <a:off x="-1408627" y="1708140"/>
        <a:ext cx="4217630" cy="801349"/>
      </dsp:txXfrm>
    </dsp:sp>
    <dsp:sp modelId="{53700D68-E8EB-43D7-8FAD-CB0FDD1170C2}">
      <dsp:nvSpPr>
        <dsp:cNvPr id="0" name=""/>
        <dsp:cNvSpPr/>
      </dsp:nvSpPr>
      <dsp:spPr>
        <a:xfrm>
          <a:off x="1618526" y="1207296"/>
          <a:ext cx="2628427" cy="801349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Помощь ребенку войти в коллектив класса</a:t>
          </a:r>
        </a:p>
      </dsp:txBody>
      <dsp:txXfrm>
        <a:off x="1618526" y="1207296"/>
        <a:ext cx="2628427" cy="801349"/>
      </dsp:txXfrm>
    </dsp:sp>
    <dsp:sp modelId="{7247CB4F-9445-4A97-84E8-4B43878760D6}">
      <dsp:nvSpPr>
        <dsp:cNvPr id="0" name=""/>
        <dsp:cNvSpPr/>
      </dsp:nvSpPr>
      <dsp:spPr>
        <a:xfrm>
          <a:off x="1618526" y="2208983"/>
          <a:ext cx="2628427" cy="801349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Помочь остальным детям в принятии "особенного" ребенка</a:t>
          </a:r>
        </a:p>
      </dsp:txBody>
      <dsp:txXfrm>
        <a:off x="1618526" y="2208983"/>
        <a:ext cx="2628427" cy="8013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3C231-BC3C-4539-96E4-995F7CEF7454}">
      <dsp:nvSpPr>
        <dsp:cNvPr id="0" name=""/>
        <dsp:cNvSpPr/>
      </dsp:nvSpPr>
      <dsp:spPr>
        <a:xfrm>
          <a:off x="1827686" y="1600200"/>
          <a:ext cx="421755" cy="76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877" y="0"/>
              </a:lnTo>
              <a:lnTo>
                <a:pt x="210877" y="760095"/>
              </a:lnTo>
              <a:lnTo>
                <a:pt x="421755" y="76009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16832" y="1958515"/>
        <a:ext cx="43463" cy="43463"/>
      </dsp:txXfrm>
    </dsp:sp>
    <dsp:sp modelId="{E190F026-6814-45B1-8DF9-7B9D3D135133}">
      <dsp:nvSpPr>
        <dsp:cNvPr id="0" name=""/>
        <dsp:cNvSpPr/>
      </dsp:nvSpPr>
      <dsp:spPr>
        <a:xfrm>
          <a:off x="1827686" y="1554479"/>
          <a:ext cx="4217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028020" y="1589656"/>
        <a:ext cx="0" cy="0"/>
      </dsp:txXfrm>
    </dsp:sp>
    <dsp:sp modelId="{8D382516-B1E5-4C48-9E27-6183709E2BD5}">
      <dsp:nvSpPr>
        <dsp:cNvPr id="0" name=""/>
        <dsp:cNvSpPr/>
      </dsp:nvSpPr>
      <dsp:spPr>
        <a:xfrm>
          <a:off x="1827686" y="840104"/>
          <a:ext cx="421755" cy="760095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016832" y="1198420"/>
        <a:ext cx="0" cy="0"/>
      </dsp:txXfrm>
    </dsp:sp>
    <dsp:sp modelId="{FB661EFF-E7EC-45B7-81ED-E2F69675C690}">
      <dsp:nvSpPr>
        <dsp:cNvPr id="0" name=""/>
        <dsp:cNvSpPr/>
      </dsp:nvSpPr>
      <dsp:spPr>
        <a:xfrm rot="16200000">
          <a:off x="-76551" y="1296162"/>
          <a:ext cx="3200400" cy="608076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Обеспечение усвоения ребеноком общеобразовательной прграммы</a:t>
          </a:r>
        </a:p>
      </dsp:txBody>
      <dsp:txXfrm>
        <a:off x="-76551" y="1296162"/>
        <a:ext cx="3200400" cy="608076"/>
      </dsp:txXfrm>
    </dsp:sp>
    <dsp:sp modelId="{53700D68-E8EB-43D7-8FAD-CB0FDD1170C2}">
      <dsp:nvSpPr>
        <dsp:cNvPr id="0" name=""/>
        <dsp:cNvSpPr/>
      </dsp:nvSpPr>
      <dsp:spPr>
        <a:xfrm>
          <a:off x="2249442" y="536066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Поощь в преодолении затруднений в обучении</a:t>
          </a:r>
        </a:p>
      </dsp:txBody>
      <dsp:txXfrm>
        <a:off x="2249442" y="536066"/>
        <a:ext cx="1994489" cy="608076"/>
      </dsp:txXfrm>
    </dsp:sp>
    <dsp:sp modelId="{7247CB4F-9445-4A97-84E8-4B43878760D6}">
      <dsp:nvSpPr>
        <dsp:cNvPr id="0" name=""/>
        <dsp:cNvSpPr/>
      </dsp:nvSpPr>
      <dsp:spPr>
        <a:xfrm>
          <a:off x="2249442" y="1296161"/>
          <a:ext cx="1994489" cy="608076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Коррекция учебного маршрута </a:t>
          </a:r>
        </a:p>
      </dsp:txBody>
      <dsp:txXfrm>
        <a:off x="2249442" y="1296161"/>
        <a:ext cx="1994489" cy="608076"/>
      </dsp:txXfrm>
    </dsp:sp>
    <dsp:sp modelId="{EABCC6D2-A722-4C39-81B9-DCD49D5C6E1F}">
      <dsp:nvSpPr>
        <dsp:cNvPr id="0" name=""/>
        <dsp:cNvSpPr/>
      </dsp:nvSpPr>
      <dsp:spPr>
        <a:xfrm>
          <a:off x="2249442" y="2056257"/>
          <a:ext cx="1994489" cy="6080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Адаптация учебного материала под возможности восприятия ребенка</a:t>
          </a:r>
        </a:p>
      </dsp:txBody>
      <dsp:txXfrm>
        <a:off x="2249442" y="2056257"/>
        <a:ext cx="1994489" cy="608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1164-215F-4AE2-B28F-595D3AEC6638}">
      <dsp:nvSpPr>
        <dsp:cNvPr id="0" name=""/>
        <dsp:cNvSpPr/>
      </dsp:nvSpPr>
      <dsp:spPr>
        <a:xfrm>
          <a:off x="1110458" y="3094784"/>
          <a:ext cx="731048" cy="2003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1140142"/>
              </a:lnTo>
              <a:lnTo>
                <a:pt x="398897" y="1140142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22657" y="4043384"/>
        <a:ext cx="0" cy="0"/>
      </dsp:txXfrm>
    </dsp:sp>
    <dsp:sp modelId="{C566CFA9-FB1C-410F-A3BB-8518D82024EB}">
      <dsp:nvSpPr>
        <dsp:cNvPr id="0" name=""/>
        <dsp:cNvSpPr/>
      </dsp:nvSpPr>
      <dsp:spPr>
        <a:xfrm>
          <a:off x="1110458" y="3094784"/>
          <a:ext cx="731048" cy="61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8" y="0"/>
              </a:lnTo>
              <a:lnTo>
                <a:pt x="199448" y="380047"/>
              </a:lnTo>
              <a:lnTo>
                <a:pt x="398897" y="38004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52087" y="3378777"/>
        <a:ext cx="0" cy="0"/>
      </dsp:txXfrm>
    </dsp:sp>
    <dsp:sp modelId="{495DEA23-AB6F-4230-8347-FC3AAA22611C}">
      <dsp:nvSpPr>
        <dsp:cNvPr id="0" name=""/>
        <dsp:cNvSpPr/>
      </dsp:nvSpPr>
      <dsp:spPr>
        <a:xfrm>
          <a:off x="1110458" y="2350317"/>
          <a:ext cx="731048" cy="744466"/>
        </a:xfrm>
        <a:custGeom>
          <a:avLst/>
          <a:gdLst/>
          <a:ahLst/>
          <a:cxnLst/>
          <a:rect l="0" t="0" r="0" b="0"/>
          <a:pathLst>
            <a:path>
              <a:moveTo>
                <a:pt x="0" y="364809"/>
              </a:moveTo>
              <a:lnTo>
                <a:pt x="199448" y="364809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49898" y="2696466"/>
        <a:ext cx="0" cy="0"/>
      </dsp:txXfrm>
    </dsp:sp>
    <dsp:sp modelId="{D2978AC1-36B5-46C7-B009-3A56C1631ADF}">
      <dsp:nvSpPr>
        <dsp:cNvPr id="0" name=""/>
        <dsp:cNvSpPr/>
      </dsp:nvSpPr>
      <dsp:spPr>
        <a:xfrm>
          <a:off x="1110458" y="934416"/>
          <a:ext cx="731048" cy="2160368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199448" y="1140142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18965" y="1957582"/>
        <a:ext cx="0" cy="0"/>
      </dsp:txXfrm>
    </dsp:sp>
    <dsp:sp modelId="{28831520-D708-49FE-8E11-F595B2A6FD0C}">
      <dsp:nvSpPr>
        <dsp:cNvPr id="0" name=""/>
        <dsp:cNvSpPr/>
      </dsp:nvSpPr>
      <dsp:spPr>
        <a:xfrm rot="16200000">
          <a:off x="-2367030" y="2539554"/>
          <a:ext cx="5844519" cy="1110458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Функции </a:t>
          </a:r>
          <a:r>
            <a:rPr lang="ru-RU" sz="6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тьютора</a:t>
          </a:r>
          <a:endParaRPr lang="ru-RU" sz="6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-2367030" y="2539554"/>
        <a:ext cx="5844519" cy="1110458"/>
      </dsp:txXfrm>
    </dsp:sp>
    <dsp:sp modelId="{55D4BD5A-8F96-4A5A-91D9-2D7B3719B9F3}">
      <dsp:nvSpPr>
        <dsp:cNvPr id="0" name=""/>
        <dsp:cNvSpPr/>
      </dsp:nvSpPr>
      <dsp:spPr>
        <a:xfrm>
          <a:off x="1841507" y="379186"/>
          <a:ext cx="3642304" cy="111045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Встреча в школе, помощь в бытовых функциях</a:t>
          </a:r>
        </a:p>
      </dsp:txBody>
      <dsp:txXfrm>
        <a:off x="1841507" y="379186"/>
        <a:ext cx="3642304" cy="1110458"/>
      </dsp:txXfrm>
    </dsp:sp>
    <dsp:sp modelId="{41B609D8-FD4C-4CA6-A837-F561D1F0F767}">
      <dsp:nvSpPr>
        <dsp:cNvPr id="0" name=""/>
        <dsp:cNvSpPr/>
      </dsp:nvSpPr>
      <dsp:spPr>
        <a:xfrm>
          <a:off x="1841507" y="1795088"/>
          <a:ext cx="3642304" cy="111045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Проведение бесед непосредственно с ребенком и его родителями. </a:t>
          </a:r>
        </a:p>
      </dsp:txBody>
      <dsp:txXfrm>
        <a:off x="1841507" y="1795088"/>
        <a:ext cx="3642304" cy="1110458"/>
      </dsp:txXfrm>
    </dsp:sp>
    <dsp:sp modelId="{27FEEDAC-DF79-4F20-9EA7-46717FF5D314}">
      <dsp:nvSpPr>
        <dsp:cNvPr id="0" name=""/>
        <dsp:cNvSpPr/>
      </dsp:nvSpPr>
      <dsp:spPr>
        <a:xfrm>
          <a:off x="1841507" y="3155333"/>
          <a:ext cx="3642304" cy="111045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Регулярное сопровождение в ходе учебного прцесса и других организационных мероприятиях</a:t>
          </a:r>
        </a:p>
      </dsp:txBody>
      <dsp:txXfrm>
        <a:off x="1841507" y="3155333"/>
        <a:ext cx="3642304" cy="1110458"/>
      </dsp:txXfrm>
    </dsp:sp>
    <dsp:sp modelId="{EC9B0BAB-E308-45CE-A150-6CB56075931E}">
      <dsp:nvSpPr>
        <dsp:cNvPr id="0" name=""/>
        <dsp:cNvSpPr/>
      </dsp:nvSpPr>
      <dsp:spPr>
        <a:xfrm>
          <a:off x="1841507" y="4543406"/>
          <a:ext cx="3642304" cy="1110458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Помощь в концентрации внимания в учебном процессе</a:t>
          </a:r>
        </a:p>
      </dsp:txBody>
      <dsp:txXfrm>
        <a:off x="1841507" y="4543406"/>
        <a:ext cx="3642304" cy="11104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0C20B-FB5C-4A49-8FDB-A7332138FC55}">
      <dsp:nvSpPr>
        <dsp:cNvPr id="0" name=""/>
        <dsp:cNvSpPr/>
      </dsp:nvSpPr>
      <dsp:spPr>
        <a:xfrm>
          <a:off x="3315919" y="2384770"/>
          <a:ext cx="521327" cy="198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1333135"/>
              </a:lnTo>
              <a:lnTo>
                <a:pt x="349814" y="1333135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25232" y="3326801"/>
        <a:ext cx="0" cy="0"/>
      </dsp:txXfrm>
    </dsp:sp>
    <dsp:sp modelId="{20A62FB6-EB39-4408-B970-7C2CF94497A0}">
      <dsp:nvSpPr>
        <dsp:cNvPr id="0" name=""/>
        <dsp:cNvSpPr/>
      </dsp:nvSpPr>
      <dsp:spPr>
        <a:xfrm>
          <a:off x="3315919" y="2384770"/>
          <a:ext cx="521327" cy="99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07" y="0"/>
              </a:lnTo>
              <a:lnTo>
                <a:pt x="174907" y="666567"/>
              </a:lnTo>
              <a:lnTo>
                <a:pt x="349814" y="666567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48536" y="2853414"/>
        <a:ext cx="0" cy="0"/>
      </dsp:txXfrm>
    </dsp:sp>
    <dsp:sp modelId="{CEF6ACE2-58C1-462C-A54C-4BAE756D2466}">
      <dsp:nvSpPr>
        <dsp:cNvPr id="0" name=""/>
        <dsp:cNvSpPr/>
      </dsp:nvSpPr>
      <dsp:spPr>
        <a:xfrm>
          <a:off x="3315919" y="2339050"/>
          <a:ext cx="521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14" y="4572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63550" y="2371736"/>
        <a:ext cx="0" cy="0"/>
      </dsp:txXfrm>
    </dsp:sp>
    <dsp:sp modelId="{294A3888-4DA1-4D22-A7DD-7D3CEE4A0BC0}">
      <dsp:nvSpPr>
        <dsp:cNvPr id="0" name=""/>
        <dsp:cNvSpPr/>
      </dsp:nvSpPr>
      <dsp:spPr>
        <a:xfrm>
          <a:off x="3315919" y="1391387"/>
          <a:ext cx="521327" cy="993382"/>
        </a:xfrm>
        <a:custGeom>
          <a:avLst/>
          <a:gdLst/>
          <a:ahLst/>
          <a:cxnLst/>
          <a:rect l="0" t="0" r="0" b="0"/>
          <a:pathLst>
            <a:path>
              <a:moveTo>
                <a:pt x="0" y="666567"/>
              </a:moveTo>
              <a:lnTo>
                <a:pt x="174907" y="666567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48536" y="1860032"/>
        <a:ext cx="0" cy="0"/>
      </dsp:txXfrm>
    </dsp:sp>
    <dsp:sp modelId="{1985CFF9-8FEF-449E-BF55-E737378F5A0E}">
      <dsp:nvSpPr>
        <dsp:cNvPr id="0" name=""/>
        <dsp:cNvSpPr/>
      </dsp:nvSpPr>
      <dsp:spPr>
        <a:xfrm>
          <a:off x="3315919" y="398005"/>
          <a:ext cx="521327" cy="1986764"/>
        </a:xfrm>
        <a:custGeom>
          <a:avLst/>
          <a:gdLst/>
          <a:ahLst/>
          <a:cxnLst/>
          <a:rect l="0" t="0" r="0" b="0"/>
          <a:pathLst>
            <a:path>
              <a:moveTo>
                <a:pt x="0" y="1333135"/>
              </a:moveTo>
              <a:lnTo>
                <a:pt x="174907" y="1333135"/>
              </a:lnTo>
              <a:lnTo>
                <a:pt x="174907" y="0"/>
              </a:lnTo>
              <a:lnTo>
                <a:pt x="349814" y="0"/>
              </a:lnTo>
            </a:path>
          </a:pathLst>
        </a:cu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25232" y="1340036"/>
        <a:ext cx="0" cy="0"/>
      </dsp:txXfrm>
    </dsp:sp>
    <dsp:sp modelId="{800C19D8-B9B5-4EF2-9E57-16C364CC51D7}">
      <dsp:nvSpPr>
        <dsp:cNvPr id="0" name=""/>
        <dsp:cNvSpPr/>
      </dsp:nvSpPr>
      <dsp:spPr>
        <a:xfrm rot="16200000">
          <a:off x="827235" y="1987417"/>
          <a:ext cx="4182663" cy="794705"/>
        </a:xfrm>
        <a:prstGeom prst="rect">
          <a:avLst/>
        </a:prstGeom>
        <a:gradFill rotWithShape="0">
          <a:gsLst>
            <a:gs pos="0">
              <a:srgbClr val="5B9BD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Характерные черты тьютора</a:t>
          </a:r>
        </a:p>
      </dsp:txBody>
      <dsp:txXfrm>
        <a:off x="827235" y="1987417"/>
        <a:ext cx="4182663" cy="794705"/>
      </dsp:txXfrm>
    </dsp:sp>
    <dsp:sp modelId="{710A89F7-AB26-430D-A89A-1E5EBA742425}">
      <dsp:nvSpPr>
        <dsp:cNvPr id="0" name=""/>
        <dsp:cNvSpPr/>
      </dsp:nvSpPr>
      <dsp:spPr>
        <a:xfrm>
          <a:off x="3837246" y="652"/>
          <a:ext cx="2606635" cy="794705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Терпение</a:t>
          </a:r>
        </a:p>
      </dsp:txBody>
      <dsp:txXfrm>
        <a:off x="3837246" y="652"/>
        <a:ext cx="2606635" cy="794705"/>
      </dsp:txXfrm>
    </dsp:sp>
    <dsp:sp modelId="{24A91AB4-AB1C-4860-A70F-FE6F130F1B92}">
      <dsp:nvSpPr>
        <dsp:cNvPr id="0" name=""/>
        <dsp:cNvSpPr/>
      </dsp:nvSpPr>
      <dsp:spPr>
        <a:xfrm>
          <a:off x="3837246" y="994034"/>
          <a:ext cx="2606635" cy="794705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Повышенный уровень отвественности</a:t>
          </a:r>
        </a:p>
      </dsp:txBody>
      <dsp:txXfrm>
        <a:off x="3837246" y="994034"/>
        <a:ext cx="2606635" cy="794705"/>
      </dsp:txXfrm>
    </dsp:sp>
    <dsp:sp modelId="{F25FFDAA-9F41-49A4-84A9-FCE1A80C0786}">
      <dsp:nvSpPr>
        <dsp:cNvPr id="0" name=""/>
        <dsp:cNvSpPr/>
      </dsp:nvSpPr>
      <dsp:spPr>
        <a:xfrm>
          <a:off x="3837246" y="1987417"/>
          <a:ext cx="2606635" cy="794705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Стрессоустойчивость</a:t>
          </a:r>
        </a:p>
      </dsp:txBody>
      <dsp:txXfrm>
        <a:off x="3837246" y="1987417"/>
        <a:ext cx="2606635" cy="794705"/>
      </dsp:txXfrm>
    </dsp:sp>
    <dsp:sp modelId="{8E29F530-CAD9-4305-B3A2-D0F3D19E12AC}">
      <dsp:nvSpPr>
        <dsp:cNvPr id="0" name=""/>
        <dsp:cNvSpPr/>
      </dsp:nvSpPr>
      <dsp:spPr>
        <a:xfrm>
          <a:off x="3837246" y="2980799"/>
          <a:ext cx="2606635" cy="794705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Аккуратность и самоорганизованность</a:t>
          </a:r>
        </a:p>
      </dsp:txBody>
      <dsp:txXfrm>
        <a:off x="3837246" y="2980799"/>
        <a:ext cx="2606635" cy="794705"/>
      </dsp:txXfrm>
    </dsp:sp>
    <dsp:sp modelId="{FAFD7FF2-C854-447C-991C-A4B5E2C2B4D2}">
      <dsp:nvSpPr>
        <dsp:cNvPr id="0" name=""/>
        <dsp:cNvSpPr/>
      </dsp:nvSpPr>
      <dsp:spPr>
        <a:xfrm>
          <a:off x="3837246" y="3974181"/>
          <a:ext cx="2606635" cy="794705"/>
        </a:xfrm>
        <a:prstGeom prst="rect">
          <a:avLst/>
        </a:prstGeom>
        <a:gradFill rotWithShape="0">
          <a:gsLst>
            <a:gs pos="0">
              <a:srgbClr val="5B9BD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Коммуникабельность</a:t>
          </a:r>
        </a:p>
      </dsp:txBody>
      <dsp:txXfrm>
        <a:off x="3837246" y="3974181"/>
        <a:ext cx="2606635" cy="79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6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3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7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5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4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2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690A-4B96-4BCB-98A2-62CABDE7D29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EC97-6896-4BA3-BD55-F90092E4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абаровский край первым в стране объявил для школьников окончание учебн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382727"/>
            <a:ext cx="9220199" cy="1350231"/>
          </a:xfrm>
          <a:prstGeom prst="rect">
            <a:avLst/>
          </a:prstGeom>
          <a:noFill/>
          <a:effectLst>
            <a:glow rad="368300">
              <a:schemeClr val="accent1">
                <a:alpha val="84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6523" y="1057842"/>
            <a:ext cx="6096000" cy="584775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>
                <a:alpha val="88000"/>
              </a:srgbClr>
            </a:outerShdw>
            <a:softEdge rad="381000"/>
          </a:effectLst>
        </p:spPr>
        <p:txBody>
          <a:bodyPr>
            <a:spAutoFit/>
          </a:bodyPr>
          <a:lstStyle/>
          <a:p>
            <a:pPr lvl="0" algn="ctr"/>
            <a:r>
              <a:rPr lang="ru-RU" sz="8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  <a:br>
              <a:rPr lang="ru-RU" sz="8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8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№11», Хабаровский край, р п. Ванино, Приморский бульвар 7 а</a:t>
            </a:r>
            <a:br>
              <a:rPr lang="ru-RU" sz="8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7299" y="53771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 :      Сазонова Олеся Александровна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211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 panose="020B0609020204030204" pitchFamily="49" charset="0"/>
                <a:ea typeface="Times New Roman"/>
                <a:cs typeface="+mj-cs"/>
              </a:rPr>
              <a:t>Тьюторское сопровождение </a:t>
            </a:r>
            <a:br>
              <a:rPr kumimoji="0" lang="ru-RU" sz="200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 panose="020B0609020204030204" pitchFamily="49" charset="0"/>
                <a:ea typeface="Times New Roman"/>
                <a:cs typeface="+mj-cs"/>
              </a:rPr>
            </a:br>
            <a:r>
              <a:rPr kumimoji="0" lang="ru-RU" sz="200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 panose="020B0609020204030204" pitchFamily="49" charset="0"/>
                <a:ea typeface="Times New Roman"/>
                <a:cs typeface="+mj-cs"/>
              </a:rPr>
              <a:t>как инструмент социализации  первоклассников с ТМНР в адаптационный период.</a:t>
            </a:r>
            <a:br>
              <a:rPr kumimoji="0" lang="ru-RU" sz="200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 panose="020B0609020204030204" pitchFamily="49" charset="0"/>
                <a:ea typeface="Times New Roman"/>
                <a:cs typeface="+mj-cs"/>
              </a:rPr>
            </a:b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0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1060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10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9527389"/>
              </p:ext>
            </p:extLst>
          </p:nvPr>
        </p:nvGraphicFramePr>
        <p:xfrm>
          <a:off x="1302026" y="657225"/>
          <a:ext cx="8965096" cy="476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45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59046" y="349448"/>
            <a:ext cx="1050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11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583" y="349448"/>
            <a:ext cx="9974463" cy="639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96918" y="5447617"/>
            <a:ext cx="7742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Calibri" panose="020F0502020204030204" pitchFamily="34" charset="0"/>
              </a:rPr>
              <a:t>БЛАГОДАРЮ ЗА ВНИМАНИЕ!!!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9487229"/>
              </p:ext>
            </p:extLst>
          </p:nvPr>
        </p:nvGraphicFramePr>
        <p:xfrm>
          <a:off x="2333624" y="659606"/>
          <a:ext cx="7210425" cy="52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59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3</a:t>
            </a:r>
            <a:endParaRPr lang="ru-RU" dirty="0"/>
          </a:p>
        </p:txBody>
      </p:sp>
      <p:pic>
        <p:nvPicPr>
          <p:cNvPr id="7170" name="Picture 2" descr="https://ds05.infourok.ru/uploads/ex/0c94/0008f9bb-37c972ca/img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5" y="657225"/>
            <a:ext cx="8636000" cy="5462588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4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5192"/>
              </p:ext>
            </p:extLst>
          </p:nvPr>
        </p:nvGraphicFramePr>
        <p:xfrm>
          <a:off x="438149" y="819150"/>
          <a:ext cx="6162675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35" y="657225"/>
            <a:ext cx="4415190" cy="3604004"/>
          </a:xfrm>
          <a:prstGeom prst="rect">
            <a:avLst/>
          </a:prstGeom>
          <a:effectLst>
            <a:glow rad="533400">
              <a:schemeClr val="accent1">
                <a:alpha val="40000"/>
              </a:schemeClr>
            </a:glow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373257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5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2994601"/>
              </p:ext>
            </p:extLst>
          </p:nvPr>
        </p:nvGraphicFramePr>
        <p:xfrm>
          <a:off x="-266701" y="571500"/>
          <a:ext cx="9598480" cy="543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85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4383"/>
            <a:ext cx="5181600" cy="67056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тьютора</a:t>
            </a: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88516219"/>
              </p:ext>
            </p:extLst>
          </p:nvPr>
        </p:nvGraphicFramePr>
        <p:xfrm>
          <a:off x="-871955" y="1014243"/>
          <a:ext cx="5486400" cy="405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5264378"/>
              </p:ext>
            </p:extLst>
          </p:nvPr>
        </p:nvGraphicFramePr>
        <p:xfrm>
          <a:off x="3565321" y="1495274"/>
          <a:ext cx="4538444" cy="421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2752614"/>
              </p:ext>
            </p:extLst>
          </p:nvPr>
        </p:nvGraphicFramePr>
        <p:xfrm>
          <a:off x="7318375" y="232375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5913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7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6364647"/>
              </p:ext>
            </p:extLst>
          </p:nvPr>
        </p:nvGraphicFramePr>
        <p:xfrm>
          <a:off x="132167" y="349448"/>
          <a:ext cx="5486400" cy="603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393" y="99392"/>
            <a:ext cx="2376264" cy="25202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751" y="657225"/>
            <a:ext cx="2524224" cy="3006785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931" y="3235134"/>
            <a:ext cx="2520280" cy="23802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80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8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93" y="3551521"/>
            <a:ext cx="4570378" cy="30751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69" y="0"/>
            <a:ext cx="3219450" cy="3749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3" y="0"/>
            <a:ext cx="2952328" cy="332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011" y="657225"/>
            <a:ext cx="3725879" cy="2880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1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абаровский край - YouTub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575" y="5072063"/>
            <a:ext cx="19304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9046" y="349448"/>
            <a:ext cx="97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СЛАЙД 9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41" y="349448"/>
            <a:ext cx="3053342" cy="317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905" y="197048"/>
            <a:ext cx="3597561" cy="332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09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188" y="340244"/>
            <a:ext cx="3816424" cy="31857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554" y="3526035"/>
            <a:ext cx="3490261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11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265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antonesku@dnevnik.ru</cp:lastModifiedBy>
  <cp:revision>14</cp:revision>
  <dcterms:created xsi:type="dcterms:W3CDTF">2022-03-26T00:27:12Z</dcterms:created>
  <dcterms:modified xsi:type="dcterms:W3CDTF">2022-04-11T07:33:42Z</dcterms:modified>
</cp:coreProperties>
</file>