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67" r:id="rId2"/>
    <p:sldId id="280" r:id="rId3"/>
    <p:sldId id="268" r:id="rId4"/>
    <p:sldId id="277" r:id="rId5"/>
    <p:sldId id="265" r:id="rId6"/>
    <p:sldId id="269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593D-F601-427D-8AB6-B36B3623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BBE2-49CD-4EC0-B20F-5C067596D014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B9410-0776-464B-9657-28D1F56B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A60A-9E0E-47C2-AAFD-C77227D8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633CD-55AA-474F-9E1B-D04DFE617F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346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E7737-0AB5-498D-9D3E-8E31AD1F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4AD0-92BE-4AF4-AA63-9E41AA5070E2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D74E-A303-408A-A4E1-13583413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3AF6-BF11-4528-8103-63662E10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944F7-320F-4EBC-8D4E-28FDEF220D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360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552962-D223-430A-B85B-C10C943E03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7716C2-193F-4ADE-A2F9-DEB3FFCF53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E253-C7D3-4285-B45F-25E8BFF17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49491C-434F-4BA3-8CDF-798B93E0B66E}" type="datetimeFigureOut">
              <a:rPr lang="en-US"/>
              <a:pPr>
                <a:defRPr/>
              </a:pPr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E8AB3-212F-4515-B53E-914A04714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09817-61DA-4DB3-A8AB-F078D921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7E7B42D-54CD-479E-BEF2-15834433260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S076\Desktop\&#1052;&#1054;%20&#1084;&#1072;&#1088;&#1090;%202022\&#1074;&#1080;&#1076;&#1077;&#1086;\&#1048;&#1085;&#1090;&#1077;&#1088;&#1074;&#1100;&#1102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S076\Desktop\&#1052;&#1054;%20&#1084;&#1072;&#1088;&#1090;%202022\&#1074;&#1080;&#1076;&#1077;&#1086;\&#1050;&#1086;&#1084;&#1087;&#1083;&#1080;&#1084;&#1077;&#1085;&#1090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S076\Desktop\&#1052;&#1054;%20&#1084;&#1072;&#1088;&#1090;%202022\&#1074;&#1080;&#1076;&#1077;&#1086;\&#1054;&#1090;&#1082;&#1072;&#1079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93383E43-E5A5-436F-868B-DA13BDD1E7AD}"/>
              </a:ext>
            </a:extLst>
          </p:cNvPr>
          <p:cNvSpPr>
            <a:spLocks/>
          </p:cNvSpPr>
          <p:nvPr/>
        </p:nvSpPr>
        <p:spPr bwMode="auto">
          <a:xfrm>
            <a:off x="4710113" y="885825"/>
            <a:ext cx="4433887" cy="4737100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542 w 10625"/>
              <a:gd name="connsiteY0" fmla="*/ 8838 h 12511"/>
              <a:gd name="connsiteX1" fmla="*/ 1063 w 10625"/>
              <a:gd name="connsiteY1" fmla="*/ 9001 h 12511"/>
              <a:gd name="connsiteX2" fmla="*/ 0 w 10625"/>
              <a:gd name="connsiteY2" fmla="*/ 7519 h 12511"/>
              <a:gd name="connsiteX3" fmla="*/ 1063 w 10625"/>
              <a:gd name="connsiteY3" fmla="*/ 6045 h 12511"/>
              <a:gd name="connsiteX4" fmla="*/ 1548 w 10625"/>
              <a:gd name="connsiteY4" fmla="*/ 6200 h 12511"/>
              <a:gd name="connsiteX5" fmla="*/ 1555 w 10625"/>
              <a:gd name="connsiteY5" fmla="*/ 0 h 12511"/>
              <a:gd name="connsiteX6" fmla="*/ 10000 w 10625"/>
              <a:gd name="connsiteY6" fmla="*/ 2511 h 12511"/>
              <a:gd name="connsiteX7" fmla="*/ 10000 w 10625"/>
              <a:gd name="connsiteY7" fmla="*/ 12511 h 12511"/>
              <a:gd name="connsiteX8" fmla="*/ 1542 w 10625"/>
              <a:gd name="connsiteY8" fmla="*/ 12511 h 12511"/>
              <a:gd name="connsiteX9" fmla="*/ 1542 w 10625"/>
              <a:gd name="connsiteY9" fmla="*/ 8838 h 12511"/>
              <a:gd name="connsiteX0" fmla="*/ 1542 w 10626"/>
              <a:gd name="connsiteY0" fmla="*/ 8838 h 12511"/>
              <a:gd name="connsiteX1" fmla="*/ 1063 w 10626"/>
              <a:gd name="connsiteY1" fmla="*/ 9001 h 12511"/>
              <a:gd name="connsiteX2" fmla="*/ 0 w 10626"/>
              <a:gd name="connsiteY2" fmla="*/ 7519 h 12511"/>
              <a:gd name="connsiteX3" fmla="*/ 1063 w 10626"/>
              <a:gd name="connsiteY3" fmla="*/ 6045 h 12511"/>
              <a:gd name="connsiteX4" fmla="*/ 1548 w 10626"/>
              <a:gd name="connsiteY4" fmla="*/ 6200 h 12511"/>
              <a:gd name="connsiteX5" fmla="*/ 1542 w 10626"/>
              <a:gd name="connsiteY5" fmla="*/ 0 h 12511"/>
              <a:gd name="connsiteX6" fmla="*/ 10000 w 10626"/>
              <a:gd name="connsiteY6" fmla="*/ 2511 h 12511"/>
              <a:gd name="connsiteX7" fmla="*/ 10000 w 10626"/>
              <a:gd name="connsiteY7" fmla="*/ 12511 h 12511"/>
              <a:gd name="connsiteX8" fmla="*/ 1542 w 10626"/>
              <a:gd name="connsiteY8" fmla="*/ 12511 h 12511"/>
              <a:gd name="connsiteX9" fmla="*/ 1542 w 10626"/>
              <a:gd name="connsiteY9" fmla="*/ 8838 h 12511"/>
              <a:gd name="connsiteX0" fmla="*/ 1542 w 10626"/>
              <a:gd name="connsiteY0" fmla="*/ 8838 h 15214"/>
              <a:gd name="connsiteX1" fmla="*/ 1063 w 10626"/>
              <a:gd name="connsiteY1" fmla="*/ 9001 h 15214"/>
              <a:gd name="connsiteX2" fmla="*/ 0 w 10626"/>
              <a:gd name="connsiteY2" fmla="*/ 7519 h 15214"/>
              <a:gd name="connsiteX3" fmla="*/ 1063 w 10626"/>
              <a:gd name="connsiteY3" fmla="*/ 6045 h 15214"/>
              <a:gd name="connsiteX4" fmla="*/ 1548 w 10626"/>
              <a:gd name="connsiteY4" fmla="*/ 6200 h 15214"/>
              <a:gd name="connsiteX5" fmla="*/ 1542 w 10626"/>
              <a:gd name="connsiteY5" fmla="*/ 0 h 15214"/>
              <a:gd name="connsiteX6" fmla="*/ 10000 w 10626"/>
              <a:gd name="connsiteY6" fmla="*/ 2511 h 15214"/>
              <a:gd name="connsiteX7" fmla="*/ 10000 w 10626"/>
              <a:gd name="connsiteY7" fmla="*/ 12511 h 15214"/>
              <a:gd name="connsiteX8" fmla="*/ 1542 w 10626"/>
              <a:gd name="connsiteY8" fmla="*/ 15214 h 15214"/>
              <a:gd name="connsiteX9" fmla="*/ 1542 w 10626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2511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10216 h 16592"/>
              <a:gd name="connsiteX1" fmla="*/ 1063 w 10639"/>
              <a:gd name="connsiteY1" fmla="*/ 10379 h 16592"/>
              <a:gd name="connsiteX2" fmla="*/ 0 w 10639"/>
              <a:gd name="connsiteY2" fmla="*/ 8897 h 16592"/>
              <a:gd name="connsiteX3" fmla="*/ 1063 w 10639"/>
              <a:gd name="connsiteY3" fmla="*/ 7423 h 16592"/>
              <a:gd name="connsiteX4" fmla="*/ 1548 w 10639"/>
              <a:gd name="connsiteY4" fmla="*/ 7578 h 16592"/>
              <a:gd name="connsiteX5" fmla="*/ 1542 w 10639"/>
              <a:gd name="connsiteY5" fmla="*/ 1378 h 16592"/>
              <a:gd name="connsiteX6" fmla="*/ 10000 w 10639"/>
              <a:gd name="connsiteY6" fmla="*/ 1397 h 16592"/>
              <a:gd name="connsiteX7" fmla="*/ 10040 w 10639"/>
              <a:gd name="connsiteY7" fmla="*/ 16572 h 16592"/>
              <a:gd name="connsiteX8" fmla="*/ 1542 w 10639"/>
              <a:gd name="connsiteY8" fmla="*/ 16592 h 16592"/>
              <a:gd name="connsiteX9" fmla="*/ 1542 w 10639"/>
              <a:gd name="connsiteY9" fmla="*/ 10216 h 16592"/>
              <a:gd name="connsiteX0" fmla="*/ 1542 w 10639"/>
              <a:gd name="connsiteY0" fmla="*/ 9292 h 15668"/>
              <a:gd name="connsiteX1" fmla="*/ 1063 w 10639"/>
              <a:gd name="connsiteY1" fmla="*/ 9455 h 15668"/>
              <a:gd name="connsiteX2" fmla="*/ 0 w 10639"/>
              <a:gd name="connsiteY2" fmla="*/ 7973 h 15668"/>
              <a:gd name="connsiteX3" fmla="*/ 1063 w 10639"/>
              <a:gd name="connsiteY3" fmla="*/ 6499 h 15668"/>
              <a:gd name="connsiteX4" fmla="*/ 1548 w 10639"/>
              <a:gd name="connsiteY4" fmla="*/ 6654 h 15668"/>
              <a:gd name="connsiteX5" fmla="*/ 1542 w 10639"/>
              <a:gd name="connsiteY5" fmla="*/ 454 h 15668"/>
              <a:gd name="connsiteX6" fmla="*/ 10000 w 10639"/>
              <a:gd name="connsiteY6" fmla="*/ 473 h 15668"/>
              <a:gd name="connsiteX7" fmla="*/ 10040 w 10639"/>
              <a:gd name="connsiteY7" fmla="*/ 15648 h 15668"/>
              <a:gd name="connsiteX8" fmla="*/ 1542 w 10639"/>
              <a:gd name="connsiteY8" fmla="*/ 15668 h 15668"/>
              <a:gd name="connsiteX9" fmla="*/ 1542 w 10639"/>
              <a:gd name="connsiteY9" fmla="*/ 9292 h 15668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19 h 15195"/>
              <a:gd name="connsiteX1" fmla="*/ 1063 w 10639"/>
              <a:gd name="connsiteY1" fmla="*/ 8982 h 15195"/>
              <a:gd name="connsiteX2" fmla="*/ 0 w 10639"/>
              <a:gd name="connsiteY2" fmla="*/ 7500 h 15195"/>
              <a:gd name="connsiteX3" fmla="*/ 1063 w 10639"/>
              <a:gd name="connsiteY3" fmla="*/ 6026 h 15195"/>
              <a:gd name="connsiteX4" fmla="*/ 1548 w 10639"/>
              <a:gd name="connsiteY4" fmla="*/ 6181 h 15195"/>
              <a:gd name="connsiteX5" fmla="*/ 1542 w 10639"/>
              <a:gd name="connsiteY5" fmla="*/ 0 h 15195"/>
              <a:gd name="connsiteX6" fmla="*/ 10000 w 10639"/>
              <a:gd name="connsiteY6" fmla="*/ 0 h 15195"/>
              <a:gd name="connsiteX7" fmla="*/ 10040 w 10639"/>
              <a:gd name="connsiteY7" fmla="*/ 15175 h 15195"/>
              <a:gd name="connsiteX8" fmla="*/ 1542 w 10639"/>
              <a:gd name="connsiteY8" fmla="*/ 15195 h 15195"/>
              <a:gd name="connsiteX9" fmla="*/ 1542 w 10639"/>
              <a:gd name="connsiteY9" fmla="*/ 8819 h 15195"/>
              <a:gd name="connsiteX0" fmla="*/ 1542 w 10040"/>
              <a:gd name="connsiteY0" fmla="*/ 8819 h 15195"/>
              <a:gd name="connsiteX1" fmla="*/ 1063 w 10040"/>
              <a:gd name="connsiteY1" fmla="*/ 8982 h 15195"/>
              <a:gd name="connsiteX2" fmla="*/ 0 w 10040"/>
              <a:gd name="connsiteY2" fmla="*/ 7500 h 15195"/>
              <a:gd name="connsiteX3" fmla="*/ 1063 w 10040"/>
              <a:gd name="connsiteY3" fmla="*/ 6026 h 15195"/>
              <a:gd name="connsiteX4" fmla="*/ 1548 w 10040"/>
              <a:gd name="connsiteY4" fmla="*/ 6181 h 15195"/>
              <a:gd name="connsiteX5" fmla="*/ 1542 w 10040"/>
              <a:gd name="connsiteY5" fmla="*/ 0 h 15195"/>
              <a:gd name="connsiteX6" fmla="*/ 10000 w 10040"/>
              <a:gd name="connsiteY6" fmla="*/ 0 h 15195"/>
              <a:gd name="connsiteX7" fmla="*/ 10040 w 10040"/>
              <a:gd name="connsiteY7" fmla="*/ 15175 h 15195"/>
              <a:gd name="connsiteX8" fmla="*/ 1542 w 10040"/>
              <a:gd name="connsiteY8" fmla="*/ 15195 h 15195"/>
              <a:gd name="connsiteX9" fmla="*/ 1542 w 10040"/>
              <a:gd name="connsiteY9" fmla="*/ 8819 h 15195"/>
              <a:gd name="connsiteX0" fmla="*/ 1542 w 10027"/>
              <a:gd name="connsiteY0" fmla="*/ 8819 h 15195"/>
              <a:gd name="connsiteX1" fmla="*/ 1063 w 10027"/>
              <a:gd name="connsiteY1" fmla="*/ 8982 h 15195"/>
              <a:gd name="connsiteX2" fmla="*/ 0 w 10027"/>
              <a:gd name="connsiteY2" fmla="*/ 7500 h 15195"/>
              <a:gd name="connsiteX3" fmla="*/ 1063 w 10027"/>
              <a:gd name="connsiteY3" fmla="*/ 6026 h 15195"/>
              <a:gd name="connsiteX4" fmla="*/ 1548 w 10027"/>
              <a:gd name="connsiteY4" fmla="*/ 6181 h 15195"/>
              <a:gd name="connsiteX5" fmla="*/ 1542 w 10027"/>
              <a:gd name="connsiteY5" fmla="*/ 0 h 15195"/>
              <a:gd name="connsiteX6" fmla="*/ 10000 w 10027"/>
              <a:gd name="connsiteY6" fmla="*/ 0 h 15195"/>
              <a:gd name="connsiteX7" fmla="*/ 10027 w 10027"/>
              <a:gd name="connsiteY7" fmla="*/ 15175 h 15195"/>
              <a:gd name="connsiteX8" fmla="*/ 1542 w 10027"/>
              <a:gd name="connsiteY8" fmla="*/ 15195 h 15195"/>
              <a:gd name="connsiteX9" fmla="*/ 1542 w 10027"/>
              <a:gd name="connsiteY9" fmla="*/ 8819 h 15195"/>
              <a:gd name="connsiteX0" fmla="*/ 1542 w 10014"/>
              <a:gd name="connsiteY0" fmla="*/ 8819 h 15195"/>
              <a:gd name="connsiteX1" fmla="*/ 1063 w 10014"/>
              <a:gd name="connsiteY1" fmla="*/ 8982 h 15195"/>
              <a:gd name="connsiteX2" fmla="*/ 0 w 10014"/>
              <a:gd name="connsiteY2" fmla="*/ 7500 h 15195"/>
              <a:gd name="connsiteX3" fmla="*/ 1063 w 10014"/>
              <a:gd name="connsiteY3" fmla="*/ 6026 h 15195"/>
              <a:gd name="connsiteX4" fmla="*/ 1548 w 10014"/>
              <a:gd name="connsiteY4" fmla="*/ 6181 h 15195"/>
              <a:gd name="connsiteX5" fmla="*/ 1542 w 10014"/>
              <a:gd name="connsiteY5" fmla="*/ 0 h 15195"/>
              <a:gd name="connsiteX6" fmla="*/ 10000 w 10014"/>
              <a:gd name="connsiteY6" fmla="*/ 0 h 15195"/>
              <a:gd name="connsiteX7" fmla="*/ 10014 w 10014"/>
              <a:gd name="connsiteY7" fmla="*/ 15137 h 15195"/>
              <a:gd name="connsiteX8" fmla="*/ 1542 w 10014"/>
              <a:gd name="connsiteY8" fmla="*/ 15195 h 15195"/>
              <a:gd name="connsiteX9" fmla="*/ 1542 w 10014"/>
              <a:gd name="connsiteY9" fmla="*/ 8819 h 15195"/>
              <a:gd name="connsiteX0" fmla="*/ 1542 w 10001"/>
              <a:gd name="connsiteY0" fmla="*/ 8819 h 15195"/>
              <a:gd name="connsiteX1" fmla="*/ 1063 w 10001"/>
              <a:gd name="connsiteY1" fmla="*/ 8982 h 15195"/>
              <a:gd name="connsiteX2" fmla="*/ 0 w 10001"/>
              <a:gd name="connsiteY2" fmla="*/ 7500 h 15195"/>
              <a:gd name="connsiteX3" fmla="*/ 1063 w 10001"/>
              <a:gd name="connsiteY3" fmla="*/ 6026 h 15195"/>
              <a:gd name="connsiteX4" fmla="*/ 1548 w 10001"/>
              <a:gd name="connsiteY4" fmla="*/ 6181 h 15195"/>
              <a:gd name="connsiteX5" fmla="*/ 1542 w 10001"/>
              <a:gd name="connsiteY5" fmla="*/ 0 h 15195"/>
              <a:gd name="connsiteX6" fmla="*/ 10000 w 10001"/>
              <a:gd name="connsiteY6" fmla="*/ 0 h 15195"/>
              <a:gd name="connsiteX7" fmla="*/ 10001 w 10001"/>
              <a:gd name="connsiteY7" fmla="*/ 15156 h 15195"/>
              <a:gd name="connsiteX8" fmla="*/ 1542 w 10001"/>
              <a:gd name="connsiteY8" fmla="*/ 15195 h 15195"/>
              <a:gd name="connsiteX9" fmla="*/ 1542 w 10001"/>
              <a:gd name="connsiteY9" fmla="*/ 8819 h 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5195">
                <a:moveTo>
                  <a:pt x="1542" y="8819"/>
                </a:moveTo>
                <a:cubicBezTo>
                  <a:pt x="1396" y="8925"/>
                  <a:pt x="1232" y="8982"/>
                  <a:pt x="1063" y="8982"/>
                </a:cubicBezTo>
                <a:cubicBezTo>
                  <a:pt x="479" y="8982"/>
                  <a:pt x="0" y="8314"/>
                  <a:pt x="0" y="7500"/>
                </a:cubicBezTo>
                <a:cubicBezTo>
                  <a:pt x="0" y="6686"/>
                  <a:pt x="479" y="6026"/>
                  <a:pt x="1063" y="6026"/>
                </a:cubicBezTo>
                <a:cubicBezTo>
                  <a:pt x="1238" y="6026"/>
                  <a:pt x="1402" y="6083"/>
                  <a:pt x="1548" y="6181"/>
                </a:cubicBezTo>
                <a:cubicBezTo>
                  <a:pt x="1542" y="2492"/>
                  <a:pt x="1548" y="1835"/>
                  <a:pt x="1542" y="0"/>
                </a:cubicBezTo>
                <a:lnTo>
                  <a:pt x="10000" y="0"/>
                </a:lnTo>
                <a:cubicBezTo>
                  <a:pt x="10001" y="3165"/>
                  <a:pt x="10001" y="15156"/>
                  <a:pt x="10001" y="15156"/>
                </a:cubicBezTo>
                <a:lnTo>
                  <a:pt x="1542" y="15195"/>
                </a:lnTo>
                <a:lnTo>
                  <a:pt x="1542" y="881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0BE6ACF-1044-4F0F-A242-260C445EAD25}"/>
              </a:ext>
            </a:extLst>
          </p:cNvPr>
          <p:cNvSpPr>
            <a:spLocks/>
          </p:cNvSpPr>
          <p:nvPr/>
        </p:nvSpPr>
        <p:spPr bwMode="auto">
          <a:xfrm>
            <a:off x="-12700" y="882650"/>
            <a:ext cx="5349875" cy="4737100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15357"/>
              <a:gd name="connsiteY0" fmla="*/ 245 h 10245"/>
              <a:gd name="connsiteX1" fmla="*/ 14298 w 15357"/>
              <a:gd name="connsiteY1" fmla="*/ 253 h 10245"/>
              <a:gd name="connsiteX2" fmla="*/ 14298 w 15357"/>
              <a:gd name="connsiteY2" fmla="*/ 3662 h 10245"/>
              <a:gd name="connsiteX3" fmla="*/ 12488 w 15357"/>
              <a:gd name="connsiteY3" fmla="*/ 5257 h 10245"/>
              <a:gd name="connsiteX4" fmla="*/ 14291 w 15357"/>
              <a:gd name="connsiteY4" fmla="*/ 6836 h 10245"/>
              <a:gd name="connsiteX5" fmla="*/ 14291 w 15357"/>
              <a:gd name="connsiteY5" fmla="*/ 10245 h 10245"/>
              <a:gd name="connsiteX6" fmla="*/ 4298 w 15357"/>
              <a:gd name="connsiteY6" fmla="*/ 10245 h 10245"/>
              <a:gd name="connsiteX7" fmla="*/ 0 w 15357"/>
              <a:gd name="connsiteY7" fmla="*/ 245 h 10245"/>
              <a:gd name="connsiteX0" fmla="*/ 0 w 15357"/>
              <a:gd name="connsiteY0" fmla="*/ 0 h 10000"/>
              <a:gd name="connsiteX1" fmla="*/ 14298 w 15357"/>
              <a:gd name="connsiteY1" fmla="*/ 8 h 10000"/>
              <a:gd name="connsiteX2" fmla="*/ 14298 w 15357"/>
              <a:gd name="connsiteY2" fmla="*/ 3417 h 10000"/>
              <a:gd name="connsiteX3" fmla="*/ 12488 w 15357"/>
              <a:gd name="connsiteY3" fmla="*/ 5012 h 10000"/>
              <a:gd name="connsiteX4" fmla="*/ 14291 w 15357"/>
              <a:gd name="connsiteY4" fmla="*/ 6591 h 10000"/>
              <a:gd name="connsiteX5" fmla="*/ 14291 w 15357"/>
              <a:gd name="connsiteY5" fmla="*/ 10000 h 10000"/>
              <a:gd name="connsiteX6" fmla="*/ 4298 w 15357"/>
              <a:gd name="connsiteY6" fmla="*/ 10000 h 10000"/>
              <a:gd name="connsiteX7" fmla="*/ 0 w 15357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1 w 14298"/>
              <a:gd name="connsiteY6" fmla="*/ 10000 h 10000"/>
              <a:gd name="connsiteX7" fmla="*/ 0 w 14298"/>
              <a:gd name="connsiteY7" fmla="*/ 0 h 10000"/>
              <a:gd name="connsiteX0" fmla="*/ 0 w 14314"/>
              <a:gd name="connsiteY0" fmla="*/ 2501 h 12501"/>
              <a:gd name="connsiteX1" fmla="*/ 14314 w 14314"/>
              <a:gd name="connsiteY1" fmla="*/ 0 h 12501"/>
              <a:gd name="connsiteX2" fmla="*/ 14298 w 14314"/>
              <a:gd name="connsiteY2" fmla="*/ 5918 h 12501"/>
              <a:gd name="connsiteX3" fmla="*/ 12488 w 14314"/>
              <a:gd name="connsiteY3" fmla="*/ 7513 h 12501"/>
              <a:gd name="connsiteX4" fmla="*/ 14291 w 14314"/>
              <a:gd name="connsiteY4" fmla="*/ 9092 h 12501"/>
              <a:gd name="connsiteX5" fmla="*/ 14291 w 14314"/>
              <a:gd name="connsiteY5" fmla="*/ 12501 h 12501"/>
              <a:gd name="connsiteX6" fmla="*/ 1 w 14314"/>
              <a:gd name="connsiteY6" fmla="*/ 12501 h 12501"/>
              <a:gd name="connsiteX7" fmla="*/ 0 w 14314"/>
              <a:gd name="connsiteY7" fmla="*/ 2501 h 12501"/>
              <a:gd name="connsiteX0" fmla="*/ 0 w 14314"/>
              <a:gd name="connsiteY0" fmla="*/ 11 h 12501"/>
              <a:gd name="connsiteX1" fmla="*/ 14314 w 14314"/>
              <a:gd name="connsiteY1" fmla="*/ 0 h 12501"/>
              <a:gd name="connsiteX2" fmla="*/ 14298 w 14314"/>
              <a:gd name="connsiteY2" fmla="*/ 5918 h 12501"/>
              <a:gd name="connsiteX3" fmla="*/ 12488 w 14314"/>
              <a:gd name="connsiteY3" fmla="*/ 7513 h 12501"/>
              <a:gd name="connsiteX4" fmla="*/ 14291 w 14314"/>
              <a:gd name="connsiteY4" fmla="*/ 9092 h 12501"/>
              <a:gd name="connsiteX5" fmla="*/ 14291 w 14314"/>
              <a:gd name="connsiteY5" fmla="*/ 12501 h 12501"/>
              <a:gd name="connsiteX6" fmla="*/ 1 w 14314"/>
              <a:gd name="connsiteY6" fmla="*/ 12501 h 12501"/>
              <a:gd name="connsiteX7" fmla="*/ 0 w 14314"/>
              <a:gd name="connsiteY7" fmla="*/ 11 h 12501"/>
              <a:gd name="connsiteX0" fmla="*/ 0 w 14314"/>
              <a:gd name="connsiteY0" fmla="*/ 11 h 15182"/>
              <a:gd name="connsiteX1" fmla="*/ 14314 w 14314"/>
              <a:gd name="connsiteY1" fmla="*/ 0 h 15182"/>
              <a:gd name="connsiteX2" fmla="*/ 14298 w 14314"/>
              <a:gd name="connsiteY2" fmla="*/ 5918 h 15182"/>
              <a:gd name="connsiteX3" fmla="*/ 12488 w 14314"/>
              <a:gd name="connsiteY3" fmla="*/ 7513 h 15182"/>
              <a:gd name="connsiteX4" fmla="*/ 14291 w 14314"/>
              <a:gd name="connsiteY4" fmla="*/ 9092 h 15182"/>
              <a:gd name="connsiteX5" fmla="*/ 14291 w 14314"/>
              <a:gd name="connsiteY5" fmla="*/ 15182 h 15182"/>
              <a:gd name="connsiteX6" fmla="*/ 1 w 14314"/>
              <a:gd name="connsiteY6" fmla="*/ 12501 h 15182"/>
              <a:gd name="connsiteX7" fmla="*/ 0 w 14314"/>
              <a:gd name="connsiteY7" fmla="*/ 11 h 15182"/>
              <a:gd name="connsiteX0" fmla="*/ 15 w 14329"/>
              <a:gd name="connsiteY0" fmla="*/ 11 h 15182"/>
              <a:gd name="connsiteX1" fmla="*/ 14329 w 14329"/>
              <a:gd name="connsiteY1" fmla="*/ 0 h 15182"/>
              <a:gd name="connsiteX2" fmla="*/ 14313 w 14329"/>
              <a:gd name="connsiteY2" fmla="*/ 5918 h 15182"/>
              <a:gd name="connsiteX3" fmla="*/ 12503 w 14329"/>
              <a:gd name="connsiteY3" fmla="*/ 7513 h 15182"/>
              <a:gd name="connsiteX4" fmla="*/ 14306 w 14329"/>
              <a:gd name="connsiteY4" fmla="*/ 9092 h 15182"/>
              <a:gd name="connsiteX5" fmla="*/ 14306 w 14329"/>
              <a:gd name="connsiteY5" fmla="*/ 15182 h 15182"/>
              <a:gd name="connsiteX6" fmla="*/ 0 w 14329"/>
              <a:gd name="connsiteY6" fmla="*/ 15163 h 15182"/>
              <a:gd name="connsiteX7" fmla="*/ 15 w 14329"/>
              <a:gd name="connsiteY7" fmla="*/ 11 h 1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9" h="15182">
                <a:moveTo>
                  <a:pt x="15" y="11"/>
                </a:moveTo>
                <a:lnTo>
                  <a:pt x="14329" y="0"/>
                </a:lnTo>
                <a:cubicBezTo>
                  <a:pt x="14325" y="2077"/>
                  <a:pt x="14313" y="4299"/>
                  <a:pt x="14313" y="5918"/>
                </a:cubicBezTo>
                <a:cubicBezTo>
                  <a:pt x="13384" y="5617"/>
                  <a:pt x="12503" y="6398"/>
                  <a:pt x="12503" y="7513"/>
                </a:cubicBezTo>
                <a:cubicBezTo>
                  <a:pt x="12503" y="8612"/>
                  <a:pt x="13398" y="9401"/>
                  <a:pt x="14306" y="9092"/>
                </a:cubicBezTo>
                <a:lnTo>
                  <a:pt x="14306" y="15182"/>
                </a:lnTo>
                <a:lnTo>
                  <a:pt x="0" y="15163"/>
                </a:lnTo>
                <a:cubicBezTo>
                  <a:pt x="0" y="11830"/>
                  <a:pt x="15" y="3344"/>
                  <a:pt x="15" y="11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5F3F65-35DD-49F3-A12C-375CAD66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1044575"/>
            <a:ext cx="46386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ru-RU" altLang="ru-RU" b="1">
                <a:solidFill>
                  <a:srgbClr val="0A161C"/>
                </a:solidFill>
                <a:latin typeface="Trebuchet MS" panose="020B0603020202020204" pitchFamily="34" charset="0"/>
              </a:rPr>
              <a:t>«</a:t>
            </a:r>
            <a:r>
              <a:rPr lang="ru-RU" altLang="ru-RU" sz="2900" b="1">
                <a:solidFill>
                  <a:srgbClr val="0A161C"/>
                </a:solidFill>
                <a:latin typeface="Trebuchet MS" panose="020B0603020202020204" pitchFamily="34" charset="0"/>
              </a:rPr>
              <a:t>Психолого – педагогическая программа по направлению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</a:pPr>
            <a:r>
              <a:rPr lang="ru-RU" altLang="ru-RU" sz="2900" b="1">
                <a:solidFill>
                  <a:srgbClr val="0A161C"/>
                </a:solidFill>
                <a:latin typeface="Trebuchet MS" panose="020B0603020202020204" pitchFamily="34" charset="0"/>
              </a:rPr>
              <a:t>«Развитие коммуникативных навыков», как один из методов работы с обучающимися с нарушением поведения.  </a:t>
            </a: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69313719-07FF-4AC4-B03D-0BB3FB45BCD6}"/>
              </a:ext>
            </a:extLst>
          </p:cNvPr>
          <p:cNvSpPr>
            <a:spLocks/>
          </p:cNvSpPr>
          <p:nvPr/>
        </p:nvSpPr>
        <p:spPr bwMode="auto">
          <a:xfrm>
            <a:off x="-1588" y="-1588"/>
            <a:ext cx="4949826" cy="887413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926 w 10672"/>
              <a:gd name="connsiteY0" fmla="*/ 201 h 10201"/>
              <a:gd name="connsiteX1" fmla="*/ 10000 w 10672"/>
              <a:gd name="connsiteY1" fmla="*/ 201 h 10201"/>
              <a:gd name="connsiteX2" fmla="*/ 10000 w 10672"/>
              <a:gd name="connsiteY2" fmla="*/ 2918 h 10201"/>
              <a:gd name="connsiteX3" fmla="*/ 9604 w 10672"/>
              <a:gd name="connsiteY3" fmla="*/ 5187 h 10201"/>
              <a:gd name="connsiteX4" fmla="*/ 10000 w 10672"/>
              <a:gd name="connsiteY4" fmla="*/ 7456 h 10201"/>
              <a:gd name="connsiteX5" fmla="*/ 10000 w 10672"/>
              <a:gd name="connsiteY5" fmla="*/ 10201 h 10201"/>
              <a:gd name="connsiteX6" fmla="*/ 0 w 10672"/>
              <a:gd name="connsiteY6" fmla="*/ 10201 h 10201"/>
              <a:gd name="connsiteX7" fmla="*/ 926 w 10672"/>
              <a:gd name="connsiteY7" fmla="*/ 201 h 10201"/>
              <a:gd name="connsiteX0" fmla="*/ 97 w 9843"/>
              <a:gd name="connsiteY0" fmla="*/ 201 h 10201"/>
              <a:gd name="connsiteX1" fmla="*/ 9171 w 9843"/>
              <a:gd name="connsiteY1" fmla="*/ 201 h 10201"/>
              <a:gd name="connsiteX2" fmla="*/ 9171 w 9843"/>
              <a:gd name="connsiteY2" fmla="*/ 2918 h 10201"/>
              <a:gd name="connsiteX3" fmla="*/ 8775 w 9843"/>
              <a:gd name="connsiteY3" fmla="*/ 5187 h 10201"/>
              <a:gd name="connsiteX4" fmla="*/ 9171 w 9843"/>
              <a:gd name="connsiteY4" fmla="*/ 7456 h 10201"/>
              <a:gd name="connsiteX5" fmla="*/ 9171 w 9843"/>
              <a:gd name="connsiteY5" fmla="*/ 10201 h 10201"/>
              <a:gd name="connsiteX6" fmla="*/ 35 w 9843"/>
              <a:gd name="connsiteY6" fmla="*/ 10201 h 10201"/>
              <a:gd name="connsiteX7" fmla="*/ 97 w 9843"/>
              <a:gd name="connsiteY7" fmla="*/ 201 h 10201"/>
              <a:gd name="connsiteX0" fmla="*/ 99 w 10013"/>
              <a:gd name="connsiteY0" fmla="*/ 0 h 9803"/>
              <a:gd name="connsiteX1" fmla="*/ 9317 w 10013"/>
              <a:gd name="connsiteY1" fmla="*/ 0 h 9803"/>
              <a:gd name="connsiteX2" fmla="*/ 9317 w 10013"/>
              <a:gd name="connsiteY2" fmla="*/ 2664 h 9803"/>
              <a:gd name="connsiteX3" fmla="*/ 8915 w 10013"/>
              <a:gd name="connsiteY3" fmla="*/ 4888 h 9803"/>
              <a:gd name="connsiteX4" fmla="*/ 9317 w 10013"/>
              <a:gd name="connsiteY4" fmla="*/ 7112 h 9803"/>
              <a:gd name="connsiteX5" fmla="*/ 9317 w 10013"/>
              <a:gd name="connsiteY5" fmla="*/ 9803 h 9803"/>
              <a:gd name="connsiteX6" fmla="*/ 36 w 10013"/>
              <a:gd name="connsiteY6" fmla="*/ 9803 h 9803"/>
              <a:gd name="connsiteX7" fmla="*/ 99 w 10013"/>
              <a:gd name="connsiteY7" fmla="*/ 0 h 9803"/>
              <a:gd name="connsiteX0" fmla="*/ 99 w 9305"/>
              <a:gd name="connsiteY0" fmla="*/ 0 h 10000"/>
              <a:gd name="connsiteX1" fmla="*/ 9305 w 9305"/>
              <a:gd name="connsiteY1" fmla="*/ 0 h 10000"/>
              <a:gd name="connsiteX2" fmla="*/ 9305 w 9305"/>
              <a:gd name="connsiteY2" fmla="*/ 2718 h 10000"/>
              <a:gd name="connsiteX3" fmla="*/ 8903 w 9305"/>
              <a:gd name="connsiteY3" fmla="*/ 4986 h 10000"/>
              <a:gd name="connsiteX4" fmla="*/ 9305 w 9305"/>
              <a:gd name="connsiteY4" fmla="*/ 7255 h 10000"/>
              <a:gd name="connsiteX5" fmla="*/ 9305 w 9305"/>
              <a:gd name="connsiteY5" fmla="*/ 10000 h 10000"/>
              <a:gd name="connsiteX6" fmla="*/ 36 w 9305"/>
              <a:gd name="connsiteY6" fmla="*/ 10000 h 10000"/>
              <a:gd name="connsiteX7" fmla="*/ 99 w 9305"/>
              <a:gd name="connsiteY7" fmla="*/ 0 h 10000"/>
              <a:gd name="connsiteX0" fmla="*/ 169 w 10063"/>
              <a:gd name="connsiteY0" fmla="*/ 0 h 10000"/>
              <a:gd name="connsiteX1" fmla="*/ 10063 w 10063"/>
              <a:gd name="connsiteY1" fmla="*/ 0 h 10000"/>
              <a:gd name="connsiteX2" fmla="*/ 10063 w 10063"/>
              <a:gd name="connsiteY2" fmla="*/ 2718 h 10000"/>
              <a:gd name="connsiteX3" fmla="*/ 9631 w 10063"/>
              <a:gd name="connsiteY3" fmla="*/ 4986 h 10000"/>
              <a:gd name="connsiteX4" fmla="*/ 10063 w 10063"/>
              <a:gd name="connsiteY4" fmla="*/ 7255 h 10000"/>
              <a:gd name="connsiteX5" fmla="*/ 10063 w 10063"/>
              <a:gd name="connsiteY5" fmla="*/ 10000 h 10000"/>
              <a:gd name="connsiteX6" fmla="*/ 102 w 10063"/>
              <a:gd name="connsiteY6" fmla="*/ 10000 h 10000"/>
              <a:gd name="connsiteX7" fmla="*/ 169 w 10063"/>
              <a:gd name="connsiteY7" fmla="*/ 0 h 10000"/>
              <a:gd name="connsiteX0" fmla="*/ 68 w 9962"/>
              <a:gd name="connsiteY0" fmla="*/ 0 h 10000"/>
              <a:gd name="connsiteX1" fmla="*/ 9962 w 9962"/>
              <a:gd name="connsiteY1" fmla="*/ 0 h 10000"/>
              <a:gd name="connsiteX2" fmla="*/ 9962 w 9962"/>
              <a:gd name="connsiteY2" fmla="*/ 2718 h 10000"/>
              <a:gd name="connsiteX3" fmla="*/ 9530 w 9962"/>
              <a:gd name="connsiteY3" fmla="*/ 4986 h 10000"/>
              <a:gd name="connsiteX4" fmla="*/ 9962 w 9962"/>
              <a:gd name="connsiteY4" fmla="*/ 7255 h 10000"/>
              <a:gd name="connsiteX5" fmla="*/ 9962 w 9962"/>
              <a:gd name="connsiteY5" fmla="*/ 10000 h 10000"/>
              <a:gd name="connsiteX6" fmla="*/ 1 w 9962"/>
              <a:gd name="connsiteY6" fmla="*/ 10000 h 10000"/>
              <a:gd name="connsiteX7" fmla="*/ 68 w 9962"/>
              <a:gd name="connsiteY7" fmla="*/ 0 h 10000"/>
              <a:gd name="connsiteX0" fmla="*/ 1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2718 h 10000"/>
              <a:gd name="connsiteX3" fmla="*/ 9566 w 10000"/>
              <a:gd name="connsiteY3" fmla="*/ 4986 h 10000"/>
              <a:gd name="connsiteX4" fmla="*/ 10000 w 10000"/>
              <a:gd name="connsiteY4" fmla="*/ 7255 h 10000"/>
              <a:gd name="connsiteX5" fmla="*/ 10000 w 10000"/>
              <a:gd name="connsiteY5" fmla="*/ 10000 h 10000"/>
              <a:gd name="connsiteX6" fmla="*/ 1 w 10000"/>
              <a:gd name="connsiteY6" fmla="*/ 10000 h 10000"/>
              <a:gd name="connsiteX7" fmla="*/ 18 w 10000"/>
              <a:gd name="connsiteY7" fmla="*/ 0 h 10000"/>
              <a:gd name="connsiteX0" fmla="*/ 0 w 10011"/>
              <a:gd name="connsiteY0" fmla="*/ 0 h 10050"/>
              <a:gd name="connsiteX1" fmla="*/ 10011 w 10011"/>
              <a:gd name="connsiteY1" fmla="*/ 50 h 10050"/>
              <a:gd name="connsiteX2" fmla="*/ 10011 w 10011"/>
              <a:gd name="connsiteY2" fmla="*/ 2768 h 10050"/>
              <a:gd name="connsiteX3" fmla="*/ 9577 w 10011"/>
              <a:gd name="connsiteY3" fmla="*/ 5036 h 10050"/>
              <a:gd name="connsiteX4" fmla="*/ 10011 w 10011"/>
              <a:gd name="connsiteY4" fmla="*/ 7305 h 10050"/>
              <a:gd name="connsiteX5" fmla="*/ 10011 w 10011"/>
              <a:gd name="connsiteY5" fmla="*/ 10050 h 10050"/>
              <a:gd name="connsiteX6" fmla="*/ 12 w 10011"/>
              <a:gd name="connsiteY6" fmla="*/ 10050 h 10050"/>
              <a:gd name="connsiteX7" fmla="*/ 0 w 10011"/>
              <a:gd name="connsiteY7" fmla="*/ 0 h 10050"/>
              <a:gd name="connsiteX0" fmla="*/ 3 w 10000"/>
              <a:gd name="connsiteY0" fmla="*/ 0 h 10050"/>
              <a:gd name="connsiteX1" fmla="*/ 10000 w 10000"/>
              <a:gd name="connsiteY1" fmla="*/ 50 h 10050"/>
              <a:gd name="connsiteX2" fmla="*/ 10000 w 10000"/>
              <a:gd name="connsiteY2" fmla="*/ 2768 h 10050"/>
              <a:gd name="connsiteX3" fmla="*/ 9566 w 10000"/>
              <a:gd name="connsiteY3" fmla="*/ 5036 h 10050"/>
              <a:gd name="connsiteX4" fmla="*/ 10000 w 10000"/>
              <a:gd name="connsiteY4" fmla="*/ 7305 h 10050"/>
              <a:gd name="connsiteX5" fmla="*/ 10000 w 10000"/>
              <a:gd name="connsiteY5" fmla="*/ 10050 h 10050"/>
              <a:gd name="connsiteX6" fmla="*/ 1 w 10000"/>
              <a:gd name="connsiteY6" fmla="*/ 10050 h 10050"/>
              <a:gd name="connsiteX7" fmla="*/ 3 w 10000"/>
              <a:gd name="connsiteY7" fmla="*/ 0 h 10050"/>
              <a:gd name="connsiteX0" fmla="*/ 3 w 10000"/>
              <a:gd name="connsiteY0" fmla="*/ 0 h 10898"/>
              <a:gd name="connsiteX1" fmla="*/ 10000 w 10000"/>
              <a:gd name="connsiteY1" fmla="*/ 50 h 10898"/>
              <a:gd name="connsiteX2" fmla="*/ 10000 w 10000"/>
              <a:gd name="connsiteY2" fmla="*/ 2768 h 10898"/>
              <a:gd name="connsiteX3" fmla="*/ 9566 w 10000"/>
              <a:gd name="connsiteY3" fmla="*/ 5036 h 10898"/>
              <a:gd name="connsiteX4" fmla="*/ 10000 w 10000"/>
              <a:gd name="connsiteY4" fmla="*/ 7305 h 10898"/>
              <a:gd name="connsiteX5" fmla="*/ 10000 w 10000"/>
              <a:gd name="connsiteY5" fmla="*/ 10898 h 10898"/>
              <a:gd name="connsiteX6" fmla="*/ 1 w 10000"/>
              <a:gd name="connsiteY6" fmla="*/ 10050 h 10898"/>
              <a:gd name="connsiteX7" fmla="*/ 3 w 10000"/>
              <a:gd name="connsiteY7" fmla="*/ 0 h 10898"/>
              <a:gd name="connsiteX0" fmla="*/ 1 w 9998"/>
              <a:gd name="connsiteY0" fmla="*/ 0 h 10898"/>
              <a:gd name="connsiteX1" fmla="*/ 9998 w 9998"/>
              <a:gd name="connsiteY1" fmla="*/ 50 h 10898"/>
              <a:gd name="connsiteX2" fmla="*/ 9998 w 9998"/>
              <a:gd name="connsiteY2" fmla="*/ 2768 h 10898"/>
              <a:gd name="connsiteX3" fmla="*/ 9564 w 9998"/>
              <a:gd name="connsiteY3" fmla="*/ 5036 h 10898"/>
              <a:gd name="connsiteX4" fmla="*/ 9998 w 9998"/>
              <a:gd name="connsiteY4" fmla="*/ 7305 h 10898"/>
              <a:gd name="connsiteX5" fmla="*/ 9998 w 9998"/>
              <a:gd name="connsiteY5" fmla="*/ 10898 h 10898"/>
              <a:gd name="connsiteX6" fmla="*/ 7 w 9998"/>
              <a:gd name="connsiteY6" fmla="*/ 10686 h 10898"/>
              <a:gd name="connsiteX7" fmla="*/ 1 w 9998"/>
              <a:gd name="connsiteY7" fmla="*/ 0 h 10898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02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805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854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03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52 h 10000"/>
              <a:gd name="connsiteX7" fmla="*/ 2 w 10001"/>
              <a:gd name="connsiteY7" fmla="*/ 0 h 10000"/>
              <a:gd name="connsiteX0" fmla="*/ 2 w 10001"/>
              <a:gd name="connsiteY0" fmla="*/ 818 h 10818"/>
              <a:gd name="connsiteX1" fmla="*/ 10001 w 10001"/>
              <a:gd name="connsiteY1" fmla="*/ 0 h 10818"/>
              <a:gd name="connsiteX2" fmla="*/ 10001 w 10001"/>
              <a:gd name="connsiteY2" fmla="*/ 3358 h 10818"/>
              <a:gd name="connsiteX3" fmla="*/ 9567 w 10001"/>
              <a:gd name="connsiteY3" fmla="*/ 5439 h 10818"/>
              <a:gd name="connsiteX4" fmla="*/ 10001 w 10001"/>
              <a:gd name="connsiteY4" fmla="*/ 7521 h 10818"/>
              <a:gd name="connsiteX5" fmla="*/ 10001 w 10001"/>
              <a:gd name="connsiteY5" fmla="*/ 10818 h 10818"/>
              <a:gd name="connsiteX6" fmla="*/ 0 w 10001"/>
              <a:gd name="connsiteY6" fmla="*/ 10770 h 10818"/>
              <a:gd name="connsiteX7" fmla="*/ 2 w 10001"/>
              <a:gd name="connsiteY7" fmla="*/ 818 h 10818"/>
              <a:gd name="connsiteX0" fmla="*/ 2 w 10001"/>
              <a:gd name="connsiteY0" fmla="*/ 5 h 10818"/>
              <a:gd name="connsiteX1" fmla="*/ 10001 w 10001"/>
              <a:gd name="connsiteY1" fmla="*/ 0 h 10818"/>
              <a:gd name="connsiteX2" fmla="*/ 10001 w 10001"/>
              <a:gd name="connsiteY2" fmla="*/ 3358 h 10818"/>
              <a:gd name="connsiteX3" fmla="*/ 9567 w 10001"/>
              <a:gd name="connsiteY3" fmla="*/ 5439 h 10818"/>
              <a:gd name="connsiteX4" fmla="*/ 10001 w 10001"/>
              <a:gd name="connsiteY4" fmla="*/ 7521 h 10818"/>
              <a:gd name="connsiteX5" fmla="*/ 10001 w 10001"/>
              <a:gd name="connsiteY5" fmla="*/ 10818 h 10818"/>
              <a:gd name="connsiteX6" fmla="*/ 0 w 10001"/>
              <a:gd name="connsiteY6" fmla="*/ 10770 h 10818"/>
              <a:gd name="connsiteX7" fmla="*/ 2 w 10001"/>
              <a:gd name="connsiteY7" fmla="*/ 5 h 10818"/>
              <a:gd name="connsiteX0" fmla="*/ 2 w 10001"/>
              <a:gd name="connsiteY0" fmla="*/ 5 h 10850"/>
              <a:gd name="connsiteX1" fmla="*/ 10001 w 10001"/>
              <a:gd name="connsiteY1" fmla="*/ 0 h 10850"/>
              <a:gd name="connsiteX2" fmla="*/ 10001 w 10001"/>
              <a:gd name="connsiteY2" fmla="*/ 3358 h 10850"/>
              <a:gd name="connsiteX3" fmla="*/ 9567 w 10001"/>
              <a:gd name="connsiteY3" fmla="*/ 5439 h 10850"/>
              <a:gd name="connsiteX4" fmla="*/ 10001 w 10001"/>
              <a:gd name="connsiteY4" fmla="*/ 7521 h 10850"/>
              <a:gd name="connsiteX5" fmla="*/ 9996 w 10001"/>
              <a:gd name="connsiteY5" fmla="*/ 10850 h 10850"/>
              <a:gd name="connsiteX6" fmla="*/ 0 w 10001"/>
              <a:gd name="connsiteY6" fmla="*/ 10770 h 10850"/>
              <a:gd name="connsiteX7" fmla="*/ 2 w 10001"/>
              <a:gd name="connsiteY7" fmla="*/ 5 h 10850"/>
              <a:gd name="connsiteX0" fmla="*/ 2 w 10001"/>
              <a:gd name="connsiteY0" fmla="*/ 5 h 10850"/>
              <a:gd name="connsiteX1" fmla="*/ 10001 w 10001"/>
              <a:gd name="connsiteY1" fmla="*/ 0 h 10850"/>
              <a:gd name="connsiteX2" fmla="*/ 10001 w 10001"/>
              <a:gd name="connsiteY2" fmla="*/ 3358 h 10850"/>
              <a:gd name="connsiteX3" fmla="*/ 9567 w 10001"/>
              <a:gd name="connsiteY3" fmla="*/ 5439 h 10850"/>
              <a:gd name="connsiteX4" fmla="*/ 10001 w 10001"/>
              <a:gd name="connsiteY4" fmla="*/ 7521 h 10850"/>
              <a:gd name="connsiteX5" fmla="*/ 9996 w 10001"/>
              <a:gd name="connsiteY5" fmla="*/ 10850 h 10850"/>
              <a:gd name="connsiteX6" fmla="*/ 0 w 10001"/>
              <a:gd name="connsiteY6" fmla="*/ 10835 h 10850"/>
              <a:gd name="connsiteX7" fmla="*/ 2 w 10001"/>
              <a:gd name="connsiteY7" fmla="*/ 5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" h="10850">
                <a:moveTo>
                  <a:pt x="2" y="5"/>
                </a:moveTo>
                <a:lnTo>
                  <a:pt x="10001" y="0"/>
                </a:lnTo>
                <a:lnTo>
                  <a:pt x="10001" y="3358"/>
                </a:lnTo>
                <a:cubicBezTo>
                  <a:pt x="9776" y="2972"/>
                  <a:pt x="9567" y="3999"/>
                  <a:pt x="9567" y="5439"/>
                </a:cubicBezTo>
                <a:cubicBezTo>
                  <a:pt x="9567" y="6879"/>
                  <a:pt x="9780" y="7906"/>
                  <a:pt x="10001" y="7521"/>
                </a:cubicBezTo>
                <a:cubicBezTo>
                  <a:pt x="9999" y="8631"/>
                  <a:pt x="9998" y="9740"/>
                  <a:pt x="9996" y="10850"/>
                </a:cubicBezTo>
                <a:lnTo>
                  <a:pt x="0" y="10835"/>
                </a:lnTo>
                <a:cubicBezTo>
                  <a:pt x="-2" y="7494"/>
                  <a:pt x="1" y="4120"/>
                  <a:pt x="2" y="5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latin typeface="+mn-lt"/>
              </a:rPr>
              <a:t> </a:t>
            </a: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22E73418-305E-4E6E-807B-8597EBB57F7D}"/>
              </a:ext>
            </a:extLst>
          </p:cNvPr>
          <p:cNvSpPr>
            <a:spLocks/>
          </p:cNvSpPr>
          <p:nvPr/>
        </p:nvSpPr>
        <p:spPr bwMode="auto">
          <a:xfrm>
            <a:off x="4756150" y="-3175"/>
            <a:ext cx="4391025" cy="887413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786 w 11409"/>
              <a:gd name="connsiteY0" fmla="*/ 7073 h 10210"/>
              <a:gd name="connsiteX1" fmla="*/ 614 w 11409"/>
              <a:gd name="connsiteY1" fmla="*/ 7297 h 10210"/>
              <a:gd name="connsiteX2" fmla="*/ 235 w 11409"/>
              <a:gd name="connsiteY2" fmla="*/ 5196 h 10210"/>
              <a:gd name="connsiteX3" fmla="*/ 614 w 11409"/>
              <a:gd name="connsiteY3" fmla="*/ 3095 h 10210"/>
              <a:gd name="connsiteX4" fmla="*/ 786 w 11409"/>
              <a:gd name="connsiteY4" fmla="*/ 3319 h 10210"/>
              <a:gd name="connsiteX5" fmla="*/ 786 w 11409"/>
              <a:gd name="connsiteY5" fmla="*/ 210 h 10210"/>
              <a:gd name="connsiteX6" fmla="*/ 11409 w 11409"/>
              <a:gd name="connsiteY6" fmla="*/ 271 h 10210"/>
              <a:gd name="connsiteX7" fmla="*/ 10235 w 11409"/>
              <a:gd name="connsiteY7" fmla="*/ 10210 h 10210"/>
              <a:gd name="connsiteX8" fmla="*/ 786 w 11409"/>
              <a:gd name="connsiteY8" fmla="*/ 10210 h 10210"/>
              <a:gd name="connsiteX9" fmla="*/ 786 w 11409"/>
              <a:gd name="connsiteY9" fmla="*/ 7073 h 10210"/>
              <a:gd name="connsiteX0" fmla="*/ 786 w 12199"/>
              <a:gd name="connsiteY0" fmla="*/ 7694 h 10892"/>
              <a:gd name="connsiteX1" fmla="*/ 614 w 12199"/>
              <a:gd name="connsiteY1" fmla="*/ 7918 h 10892"/>
              <a:gd name="connsiteX2" fmla="*/ 235 w 12199"/>
              <a:gd name="connsiteY2" fmla="*/ 5817 h 10892"/>
              <a:gd name="connsiteX3" fmla="*/ 614 w 12199"/>
              <a:gd name="connsiteY3" fmla="*/ 3716 h 10892"/>
              <a:gd name="connsiteX4" fmla="*/ 786 w 12199"/>
              <a:gd name="connsiteY4" fmla="*/ 3940 h 10892"/>
              <a:gd name="connsiteX5" fmla="*/ 786 w 12199"/>
              <a:gd name="connsiteY5" fmla="*/ 831 h 10892"/>
              <a:gd name="connsiteX6" fmla="*/ 11409 w 12199"/>
              <a:gd name="connsiteY6" fmla="*/ 892 h 10892"/>
              <a:gd name="connsiteX7" fmla="*/ 11420 w 12199"/>
              <a:gd name="connsiteY7" fmla="*/ 10892 h 10892"/>
              <a:gd name="connsiteX8" fmla="*/ 786 w 12199"/>
              <a:gd name="connsiteY8" fmla="*/ 10831 h 10892"/>
              <a:gd name="connsiteX9" fmla="*/ 786 w 12199"/>
              <a:gd name="connsiteY9" fmla="*/ 7694 h 10892"/>
              <a:gd name="connsiteX0" fmla="*/ 551 w 11964"/>
              <a:gd name="connsiteY0" fmla="*/ 7694 h 10892"/>
              <a:gd name="connsiteX1" fmla="*/ 379 w 11964"/>
              <a:gd name="connsiteY1" fmla="*/ 7918 h 10892"/>
              <a:gd name="connsiteX2" fmla="*/ 0 w 11964"/>
              <a:gd name="connsiteY2" fmla="*/ 5817 h 10892"/>
              <a:gd name="connsiteX3" fmla="*/ 379 w 11964"/>
              <a:gd name="connsiteY3" fmla="*/ 3716 h 10892"/>
              <a:gd name="connsiteX4" fmla="*/ 551 w 11964"/>
              <a:gd name="connsiteY4" fmla="*/ 3940 h 10892"/>
              <a:gd name="connsiteX5" fmla="*/ 551 w 11964"/>
              <a:gd name="connsiteY5" fmla="*/ 831 h 10892"/>
              <a:gd name="connsiteX6" fmla="*/ 11174 w 11964"/>
              <a:gd name="connsiteY6" fmla="*/ 892 h 10892"/>
              <a:gd name="connsiteX7" fmla="*/ 11185 w 11964"/>
              <a:gd name="connsiteY7" fmla="*/ 10892 h 10892"/>
              <a:gd name="connsiteX8" fmla="*/ 551 w 11964"/>
              <a:gd name="connsiteY8" fmla="*/ 10831 h 10892"/>
              <a:gd name="connsiteX9" fmla="*/ 551 w 11964"/>
              <a:gd name="connsiteY9" fmla="*/ 7694 h 10892"/>
              <a:gd name="connsiteX0" fmla="*/ 551 w 11964"/>
              <a:gd name="connsiteY0" fmla="*/ 7569 h 10767"/>
              <a:gd name="connsiteX1" fmla="*/ 379 w 11964"/>
              <a:gd name="connsiteY1" fmla="*/ 7793 h 10767"/>
              <a:gd name="connsiteX2" fmla="*/ 0 w 11964"/>
              <a:gd name="connsiteY2" fmla="*/ 5692 h 10767"/>
              <a:gd name="connsiteX3" fmla="*/ 379 w 11964"/>
              <a:gd name="connsiteY3" fmla="*/ 3591 h 10767"/>
              <a:gd name="connsiteX4" fmla="*/ 551 w 11964"/>
              <a:gd name="connsiteY4" fmla="*/ 3815 h 10767"/>
              <a:gd name="connsiteX5" fmla="*/ 551 w 11964"/>
              <a:gd name="connsiteY5" fmla="*/ 706 h 10767"/>
              <a:gd name="connsiteX6" fmla="*/ 11174 w 11964"/>
              <a:gd name="connsiteY6" fmla="*/ 767 h 10767"/>
              <a:gd name="connsiteX7" fmla="*/ 11185 w 11964"/>
              <a:gd name="connsiteY7" fmla="*/ 10767 h 10767"/>
              <a:gd name="connsiteX8" fmla="*/ 551 w 11964"/>
              <a:gd name="connsiteY8" fmla="*/ 10706 h 10767"/>
              <a:gd name="connsiteX9" fmla="*/ 551 w 11964"/>
              <a:gd name="connsiteY9" fmla="*/ 7569 h 10767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69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11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65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67"/>
              <a:gd name="connsiteY0" fmla="*/ 6813 h 10011"/>
              <a:gd name="connsiteX1" fmla="*/ 379 w 11167"/>
              <a:gd name="connsiteY1" fmla="*/ 7037 h 10011"/>
              <a:gd name="connsiteX2" fmla="*/ 0 w 11167"/>
              <a:gd name="connsiteY2" fmla="*/ 4936 h 10011"/>
              <a:gd name="connsiteX3" fmla="*/ 379 w 11167"/>
              <a:gd name="connsiteY3" fmla="*/ 2835 h 10011"/>
              <a:gd name="connsiteX4" fmla="*/ 551 w 11167"/>
              <a:gd name="connsiteY4" fmla="*/ 3059 h 10011"/>
              <a:gd name="connsiteX5" fmla="*/ 551 w 11167"/>
              <a:gd name="connsiteY5" fmla="*/ 0 h 10011"/>
              <a:gd name="connsiteX6" fmla="*/ 11165 w 11167"/>
              <a:gd name="connsiteY6" fmla="*/ 36 h 10011"/>
              <a:gd name="connsiteX7" fmla="*/ 11162 w 11167"/>
              <a:gd name="connsiteY7" fmla="*/ 10011 h 10011"/>
              <a:gd name="connsiteX8" fmla="*/ 551 w 11167"/>
              <a:gd name="connsiteY8" fmla="*/ 9950 h 10011"/>
              <a:gd name="connsiteX9" fmla="*/ 551 w 11167"/>
              <a:gd name="connsiteY9" fmla="*/ 6813 h 10011"/>
              <a:gd name="connsiteX0" fmla="*/ 551 w 11168"/>
              <a:gd name="connsiteY0" fmla="*/ 6813 h 10011"/>
              <a:gd name="connsiteX1" fmla="*/ 379 w 11168"/>
              <a:gd name="connsiteY1" fmla="*/ 7037 h 10011"/>
              <a:gd name="connsiteX2" fmla="*/ 0 w 11168"/>
              <a:gd name="connsiteY2" fmla="*/ 4936 h 10011"/>
              <a:gd name="connsiteX3" fmla="*/ 379 w 11168"/>
              <a:gd name="connsiteY3" fmla="*/ 2835 h 10011"/>
              <a:gd name="connsiteX4" fmla="*/ 551 w 11168"/>
              <a:gd name="connsiteY4" fmla="*/ 3059 h 10011"/>
              <a:gd name="connsiteX5" fmla="*/ 551 w 11168"/>
              <a:gd name="connsiteY5" fmla="*/ 0 h 10011"/>
              <a:gd name="connsiteX6" fmla="*/ 11165 w 11168"/>
              <a:gd name="connsiteY6" fmla="*/ 36 h 10011"/>
              <a:gd name="connsiteX7" fmla="*/ 11167 w 11168"/>
              <a:gd name="connsiteY7" fmla="*/ 10011 h 10011"/>
              <a:gd name="connsiteX8" fmla="*/ 551 w 11168"/>
              <a:gd name="connsiteY8" fmla="*/ 9950 h 10011"/>
              <a:gd name="connsiteX9" fmla="*/ 551 w 11168"/>
              <a:gd name="connsiteY9" fmla="*/ 6813 h 10011"/>
              <a:gd name="connsiteX0" fmla="*/ 551 w 11172"/>
              <a:gd name="connsiteY0" fmla="*/ 6813 h 10011"/>
              <a:gd name="connsiteX1" fmla="*/ 379 w 11172"/>
              <a:gd name="connsiteY1" fmla="*/ 7037 h 10011"/>
              <a:gd name="connsiteX2" fmla="*/ 0 w 11172"/>
              <a:gd name="connsiteY2" fmla="*/ 4936 h 10011"/>
              <a:gd name="connsiteX3" fmla="*/ 379 w 11172"/>
              <a:gd name="connsiteY3" fmla="*/ 2835 h 10011"/>
              <a:gd name="connsiteX4" fmla="*/ 551 w 11172"/>
              <a:gd name="connsiteY4" fmla="*/ 3059 h 10011"/>
              <a:gd name="connsiteX5" fmla="*/ 551 w 11172"/>
              <a:gd name="connsiteY5" fmla="*/ 0 h 10011"/>
              <a:gd name="connsiteX6" fmla="*/ 11165 w 11172"/>
              <a:gd name="connsiteY6" fmla="*/ 36 h 10011"/>
              <a:gd name="connsiteX7" fmla="*/ 11172 w 11172"/>
              <a:gd name="connsiteY7" fmla="*/ 10011 h 10011"/>
              <a:gd name="connsiteX8" fmla="*/ 551 w 11172"/>
              <a:gd name="connsiteY8" fmla="*/ 9950 h 10011"/>
              <a:gd name="connsiteX9" fmla="*/ 551 w 11172"/>
              <a:gd name="connsiteY9" fmla="*/ 6813 h 10011"/>
              <a:gd name="connsiteX0" fmla="*/ 551 w 11172"/>
              <a:gd name="connsiteY0" fmla="*/ 6813 h 10832"/>
              <a:gd name="connsiteX1" fmla="*/ 379 w 11172"/>
              <a:gd name="connsiteY1" fmla="*/ 7037 h 10832"/>
              <a:gd name="connsiteX2" fmla="*/ 0 w 11172"/>
              <a:gd name="connsiteY2" fmla="*/ 4936 h 10832"/>
              <a:gd name="connsiteX3" fmla="*/ 379 w 11172"/>
              <a:gd name="connsiteY3" fmla="*/ 2835 h 10832"/>
              <a:gd name="connsiteX4" fmla="*/ 551 w 11172"/>
              <a:gd name="connsiteY4" fmla="*/ 3059 h 10832"/>
              <a:gd name="connsiteX5" fmla="*/ 551 w 11172"/>
              <a:gd name="connsiteY5" fmla="*/ 0 h 10832"/>
              <a:gd name="connsiteX6" fmla="*/ 11165 w 11172"/>
              <a:gd name="connsiteY6" fmla="*/ 36 h 10832"/>
              <a:gd name="connsiteX7" fmla="*/ 11172 w 11172"/>
              <a:gd name="connsiteY7" fmla="*/ 10011 h 10832"/>
              <a:gd name="connsiteX8" fmla="*/ 551 w 11172"/>
              <a:gd name="connsiteY8" fmla="*/ 10832 h 10832"/>
              <a:gd name="connsiteX9" fmla="*/ 551 w 11172"/>
              <a:gd name="connsiteY9" fmla="*/ 6813 h 10832"/>
              <a:gd name="connsiteX0" fmla="*/ 551 w 11167"/>
              <a:gd name="connsiteY0" fmla="*/ 6813 h 11048"/>
              <a:gd name="connsiteX1" fmla="*/ 379 w 11167"/>
              <a:gd name="connsiteY1" fmla="*/ 7037 h 11048"/>
              <a:gd name="connsiteX2" fmla="*/ 0 w 11167"/>
              <a:gd name="connsiteY2" fmla="*/ 4936 h 11048"/>
              <a:gd name="connsiteX3" fmla="*/ 379 w 11167"/>
              <a:gd name="connsiteY3" fmla="*/ 2835 h 11048"/>
              <a:gd name="connsiteX4" fmla="*/ 551 w 11167"/>
              <a:gd name="connsiteY4" fmla="*/ 3059 h 11048"/>
              <a:gd name="connsiteX5" fmla="*/ 551 w 11167"/>
              <a:gd name="connsiteY5" fmla="*/ 0 h 11048"/>
              <a:gd name="connsiteX6" fmla="*/ 11165 w 11167"/>
              <a:gd name="connsiteY6" fmla="*/ 36 h 11048"/>
              <a:gd name="connsiteX7" fmla="*/ 11162 w 11167"/>
              <a:gd name="connsiteY7" fmla="*/ 11048 h 11048"/>
              <a:gd name="connsiteX8" fmla="*/ 551 w 11167"/>
              <a:gd name="connsiteY8" fmla="*/ 10832 h 11048"/>
              <a:gd name="connsiteX9" fmla="*/ 551 w 11167"/>
              <a:gd name="connsiteY9" fmla="*/ 6813 h 11048"/>
              <a:gd name="connsiteX0" fmla="*/ 551 w 11167"/>
              <a:gd name="connsiteY0" fmla="*/ 6813 h 10944"/>
              <a:gd name="connsiteX1" fmla="*/ 379 w 11167"/>
              <a:gd name="connsiteY1" fmla="*/ 7037 h 10944"/>
              <a:gd name="connsiteX2" fmla="*/ 0 w 11167"/>
              <a:gd name="connsiteY2" fmla="*/ 4936 h 10944"/>
              <a:gd name="connsiteX3" fmla="*/ 379 w 11167"/>
              <a:gd name="connsiteY3" fmla="*/ 2835 h 10944"/>
              <a:gd name="connsiteX4" fmla="*/ 551 w 11167"/>
              <a:gd name="connsiteY4" fmla="*/ 3059 h 10944"/>
              <a:gd name="connsiteX5" fmla="*/ 551 w 11167"/>
              <a:gd name="connsiteY5" fmla="*/ 0 h 10944"/>
              <a:gd name="connsiteX6" fmla="*/ 11165 w 11167"/>
              <a:gd name="connsiteY6" fmla="*/ 36 h 10944"/>
              <a:gd name="connsiteX7" fmla="*/ 11162 w 11167"/>
              <a:gd name="connsiteY7" fmla="*/ 10944 h 10944"/>
              <a:gd name="connsiteX8" fmla="*/ 551 w 11167"/>
              <a:gd name="connsiteY8" fmla="*/ 10832 h 10944"/>
              <a:gd name="connsiteX9" fmla="*/ 551 w 11167"/>
              <a:gd name="connsiteY9" fmla="*/ 6813 h 10944"/>
              <a:gd name="connsiteX0" fmla="*/ 551 w 11167"/>
              <a:gd name="connsiteY0" fmla="*/ 6813 h 10892"/>
              <a:gd name="connsiteX1" fmla="*/ 379 w 11167"/>
              <a:gd name="connsiteY1" fmla="*/ 7037 h 10892"/>
              <a:gd name="connsiteX2" fmla="*/ 0 w 11167"/>
              <a:gd name="connsiteY2" fmla="*/ 4936 h 10892"/>
              <a:gd name="connsiteX3" fmla="*/ 379 w 11167"/>
              <a:gd name="connsiteY3" fmla="*/ 2835 h 10892"/>
              <a:gd name="connsiteX4" fmla="*/ 551 w 11167"/>
              <a:gd name="connsiteY4" fmla="*/ 3059 h 10892"/>
              <a:gd name="connsiteX5" fmla="*/ 551 w 11167"/>
              <a:gd name="connsiteY5" fmla="*/ 0 h 10892"/>
              <a:gd name="connsiteX6" fmla="*/ 11165 w 11167"/>
              <a:gd name="connsiteY6" fmla="*/ 36 h 10892"/>
              <a:gd name="connsiteX7" fmla="*/ 11162 w 11167"/>
              <a:gd name="connsiteY7" fmla="*/ 10892 h 10892"/>
              <a:gd name="connsiteX8" fmla="*/ 551 w 11167"/>
              <a:gd name="connsiteY8" fmla="*/ 10832 h 10892"/>
              <a:gd name="connsiteX9" fmla="*/ 551 w 11167"/>
              <a:gd name="connsiteY9" fmla="*/ 6813 h 10892"/>
              <a:gd name="connsiteX0" fmla="*/ 551 w 11167"/>
              <a:gd name="connsiteY0" fmla="*/ 6813 h 10832"/>
              <a:gd name="connsiteX1" fmla="*/ 379 w 11167"/>
              <a:gd name="connsiteY1" fmla="*/ 7037 h 10832"/>
              <a:gd name="connsiteX2" fmla="*/ 0 w 11167"/>
              <a:gd name="connsiteY2" fmla="*/ 4936 h 10832"/>
              <a:gd name="connsiteX3" fmla="*/ 379 w 11167"/>
              <a:gd name="connsiteY3" fmla="*/ 2835 h 10832"/>
              <a:gd name="connsiteX4" fmla="*/ 551 w 11167"/>
              <a:gd name="connsiteY4" fmla="*/ 3059 h 10832"/>
              <a:gd name="connsiteX5" fmla="*/ 551 w 11167"/>
              <a:gd name="connsiteY5" fmla="*/ 0 h 10832"/>
              <a:gd name="connsiteX6" fmla="*/ 11165 w 11167"/>
              <a:gd name="connsiteY6" fmla="*/ 36 h 10832"/>
              <a:gd name="connsiteX7" fmla="*/ 11162 w 11167"/>
              <a:gd name="connsiteY7" fmla="*/ 10736 h 10832"/>
              <a:gd name="connsiteX8" fmla="*/ 551 w 11167"/>
              <a:gd name="connsiteY8" fmla="*/ 10832 h 10832"/>
              <a:gd name="connsiteX9" fmla="*/ 551 w 11167"/>
              <a:gd name="connsiteY9" fmla="*/ 6813 h 10832"/>
              <a:gd name="connsiteX0" fmla="*/ 551 w 11172"/>
              <a:gd name="connsiteY0" fmla="*/ 6813 h 10840"/>
              <a:gd name="connsiteX1" fmla="*/ 379 w 11172"/>
              <a:gd name="connsiteY1" fmla="*/ 7037 h 10840"/>
              <a:gd name="connsiteX2" fmla="*/ 0 w 11172"/>
              <a:gd name="connsiteY2" fmla="*/ 4936 h 10840"/>
              <a:gd name="connsiteX3" fmla="*/ 379 w 11172"/>
              <a:gd name="connsiteY3" fmla="*/ 2835 h 10840"/>
              <a:gd name="connsiteX4" fmla="*/ 551 w 11172"/>
              <a:gd name="connsiteY4" fmla="*/ 3059 h 10840"/>
              <a:gd name="connsiteX5" fmla="*/ 551 w 11172"/>
              <a:gd name="connsiteY5" fmla="*/ 0 h 10840"/>
              <a:gd name="connsiteX6" fmla="*/ 11165 w 11172"/>
              <a:gd name="connsiteY6" fmla="*/ 36 h 10840"/>
              <a:gd name="connsiteX7" fmla="*/ 11172 w 11172"/>
              <a:gd name="connsiteY7" fmla="*/ 10840 h 10840"/>
              <a:gd name="connsiteX8" fmla="*/ 551 w 11172"/>
              <a:gd name="connsiteY8" fmla="*/ 10832 h 10840"/>
              <a:gd name="connsiteX9" fmla="*/ 551 w 11172"/>
              <a:gd name="connsiteY9" fmla="*/ 6813 h 10840"/>
              <a:gd name="connsiteX0" fmla="*/ 551 w 11172"/>
              <a:gd name="connsiteY0" fmla="*/ 7751 h 11778"/>
              <a:gd name="connsiteX1" fmla="*/ 379 w 11172"/>
              <a:gd name="connsiteY1" fmla="*/ 7975 h 11778"/>
              <a:gd name="connsiteX2" fmla="*/ 0 w 11172"/>
              <a:gd name="connsiteY2" fmla="*/ 5874 h 11778"/>
              <a:gd name="connsiteX3" fmla="*/ 379 w 11172"/>
              <a:gd name="connsiteY3" fmla="*/ 3773 h 11778"/>
              <a:gd name="connsiteX4" fmla="*/ 551 w 11172"/>
              <a:gd name="connsiteY4" fmla="*/ 3997 h 11778"/>
              <a:gd name="connsiteX5" fmla="*/ 551 w 11172"/>
              <a:gd name="connsiteY5" fmla="*/ 0 h 11778"/>
              <a:gd name="connsiteX6" fmla="*/ 11165 w 11172"/>
              <a:gd name="connsiteY6" fmla="*/ 974 h 11778"/>
              <a:gd name="connsiteX7" fmla="*/ 11172 w 11172"/>
              <a:gd name="connsiteY7" fmla="*/ 11778 h 11778"/>
              <a:gd name="connsiteX8" fmla="*/ 551 w 11172"/>
              <a:gd name="connsiteY8" fmla="*/ 11770 h 11778"/>
              <a:gd name="connsiteX9" fmla="*/ 551 w 11172"/>
              <a:gd name="connsiteY9" fmla="*/ 7751 h 11778"/>
              <a:gd name="connsiteX0" fmla="*/ 551 w 11172"/>
              <a:gd name="connsiteY0" fmla="*/ 7751 h 11778"/>
              <a:gd name="connsiteX1" fmla="*/ 379 w 11172"/>
              <a:gd name="connsiteY1" fmla="*/ 7975 h 11778"/>
              <a:gd name="connsiteX2" fmla="*/ 0 w 11172"/>
              <a:gd name="connsiteY2" fmla="*/ 5874 h 11778"/>
              <a:gd name="connsiteX3" fmla="*/ 379 w 11172"/>
              <a:gd name="connsiteY3" fmla="*/ 3773 h 11778"/>
              <a:gd name="connsiteX4" fmla="*/ 551 w 11172"/>
              <a:gd name="connsiteY4" fmla="*/ 3997 h 11778"/>
              <a:gd name="connsiteX5" fmla="*/ 551 w 11172"/>
              <a:gd name="connsiteY5" fmla="*/ 0 h 11778"/>
              <a:gd name="connsiteX6" fmla="*/ 11165 w 11172"/>
              <a:gd name="connsiteY6" fmla="*/ 36 h 11778"/>
              <a:gd name="connsiteX7" fmla="*/ 11172 w 11172"/>
              <a:gd name="connsiteY7" fmla="*/ 11778 h 11778"/>
              <a:gd name="connsiteX8" fmla="*/ 551 w 11172"/>
              <a:gd name="connsiteY8" fmla="*/ 11770 h 11778"/>
              <a:gd name="connsiteX9" fmla="*/ 551 w 11172"/>
              <a:gd name="connsiteY9" fmla="*/ 7751 h 1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2" h="11778">
                <a:moveTo>
                  <a:pt x="551" y="7751"/>
                </a:moveTo>
                <a:cubicBezTo>
                  <a:pt x="500" y="7891"/>
                  <a:pt x="440" y="7975"/>
                  <a:pt x="379" y="7975"/>
                </a:cubicBezTo>
                <a:cubicBezTo>
                  <a:pt x="167" y="7975"/>
                  <a:pt x="0" y="7050"/>
                  <a:pt x="0" y="5874"/>
                </a:cubicBezTo>
                <a:cubicBezTo>
                  <a:pt x="0" y="4726"/>
                  <a:pt x="167" y="3773"/>
                  <a:pt x="379" y="3773"/>
                </a:cubicBezTo>
                <a:cubicBezTo>
                  <a:pt x="440" y="3773"/>
                  <a:pt x="500" y="3857"/>
                  <a:pt x="551" y="3997"/>
                </a:cubicBezTo>
                <a:cubicBezTo>
                  <a:pt x="551" y="888"/>
                  <a:pt x="549" y="1753"/>
                  <a:pt x="551" y="0"/>
                </a:cubicBezTo>
                <a:lnTo>
                  <a:pt x="11165" y="36"/>
                </a:lnTo>
                <a:cubicBezTo>
                  <a:pt x="11171" y="4782"/>
                  <a:pt x="11172" y="11778"/>
                  <a:pt x="11172" y="11778"/>
                </a:cubicBezTo>
                <a:lnTo>
                  <a:pt x="551" y="11770"/>
                </a:lnTo>
                <a:lnTo>
                  <a:pt x="551" y="7751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0" scaled="0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реализующее адаптированные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Times New Roman" panose="02020603050405020304" pitchFamily="18" charset="0"/>
              </a:rPr>
              <a:t> образовательные программы </a:t>
            </a:r>
            <a:br>
              <a:rPr lang="ru-RU" sz="12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Times New Roman" panose="02020603050405020304" pitchFamily="18" charset="0"/>
              </a:rPr>
              <a:t>«Школа-интернат №11»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AutoShape 26">
            <a:extLst>
              <a:ext uri="{FF2B5EF4-FFF2-40B4-BE49-F238E27FC236}">
                <a16:creationId xmlns:a16="http://schemas.microsoft.com/office/drawing/2014/main" id="{457A18A8-86AA-489F-B17B-EEEC9647BEB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2632075" y="4814888"/>
            <a:ext cx="2863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B50797DF-82FB-40D5-AA77-16DDC973ADE2}"/>
              </a:ext>
            </a:extLst>
          </p:cNvPr>
          <p:cNvSpPr>
            <a:spLocks/>
          </p:cNvSpPr>
          <p:nvPr/>
        </p:nvSpPr>
        <p:spPr bwMode="auto">
          <a:xfrm flipH="1">
            <a:off x="4078288" y="5622925"/>
            <a:ext cx="5070475" cy="1255713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38508"/>
              <a:gd name="connsiteY0" fmla="*/ 347 h 10201"/>
              <a:gd name="connsiteX1" fmla="*/ 35853 w 38508"/>
              <a:gd name="connsiteY1" fmla="*/ 209 h 10201"/>
              <a:gd name="connsiteX2" fmla="*/ 35853 w 38508"/>
              <a:gd name="connsiteY2" fmla="*/ 3618 h 10201"/>
              <a:gd name="connsiteX3" fmla="*/ 34043 w 38508"/>
              <a:gd name="connsiteY3" fmla="*/ 5213 h 10201"/>
              <a:gd name="connsiteX4" fmla="*/ 35846 w 38508"/>
              <a:gd name="connsiteY4" fmla="*/ 6792 h 10201"/>
              <a:gd name="connsiteX5" fmla="*/ 35846 w 38508"/>
              <a:gd name="connsiteY5" fmla="*/ 10201 h 10201"/>
              <a:gd name="connsiteX6" fmla="*/ 25853 w 38508"/>
              <a:gd name="connsiteY6" fmla="*/ 10201 h 10201"/>
              <a:gd name="connsiteX7" fmla="*/ 0 w 38508"/>
              <a:gd name="connsiteY7" fmla="*/ 347 h 10201"/>
              <a:gd name="connsiteX0" fmla="*/ 0 w 38603"/>
              <a:gd name="connsiteY0" fmla="*/ 139 h 9993"/>
              <a:gd name="connsiteX1" fmla="*/ 35853 w 38603"/>
              <a:gd name="connsiteY1" fmla="*/ 1 h 9993"/>
              <a:gd name="connsiteX2" fmla="*/ 35853 w 38603"/>
              <a:gd name="connsiteY2" fmla="*/ 3410 h 9993"/>
              <a:gd name="connsiteX3" fmla="*/ 34043 w 38603"/>
              <a:gd name="connsiteY3" fmla="*/ 5005 h 9993"/>
              <a:gd name="connsiteX4" fmla="*/ 35846 w 38603"/>
              <a:gd name="connsiteY4" fmla="*/ 6584 h 9993"/>
              <a:gd name="connsiteX5" fmla="*/ 35846 w 38603"/>
              <a:gd name="connsiteY5" fmla="*/ 9993 h 9993"/>
              <a:gd name="connsiteX6" fmla="*/ 25853 w 38603"/>
              <a:gd name="connsiteY6" fmla="*/ 9993 h 9993"/>
              <a:gd name="connsiteX7" fmla="*/ 0 w 38603"/>
              <a:gd name="connsiteY7" fmla="*/ 139 h 9993"/>
              <a:gd name="connsiteX0" fmla="*/ 0 w 9289"/>
              <a:gd name="connsiteY0" fmla="*/ 138 h 9999"/>
              <a:gd name="connsiteX1" fmla="*/ 9288 w 9289"/>
              <a:gd name="connsiteY1" fmla="*/ 0 h 9999"/>
              <a:gd name="connsiteX2" fmla="*/ 9288 w 9289"/>
              <a:gd name="connsiteY2" fmla="*/ 3411 h 9999"/>
              <a:gd name="connsiteX3" fmla="*/ 8819 w 9289"/>
              <a:gd name="connsiteY3" fmla="*/ 5008 h 9999"/>
              <a:gd name="connsiteX4" fmla="*/ 9286 w 9289"/>
              <a:gd name="connsiteY4" fmla="*/ 6588 h 9999"/>
              <a:gd name="connsiteX5" fmla="*/ 9286 w 9289"/>
              <a:gd name="connsiteY5" fmla="*/ 9999 h 9999"/>
              <a:gd name="connsiteX6" fmla="*/ 6697 w 9289"/>
              <a:gd name="connsiteY6" fmla="*/ 9999 h 9999"/>
              <a:gd name="connsiteX7" fmla="*/ 0 w 9289"/>
              <a:gd name="connsiteY7" fmla="*/ 138 h 9999"/>
              <a:gd name="connsiteX0" fmla="*/ 0 w 10000"/>
              <a:gd name="connsiteY0" fmla="*/ 138 h 10073"/>
              <a:gd name="connsiteX1" fmla="*/ 9999 w 10000"/>
              <a:gd name="connsiteY1" fmla="*/ 0 h 10073"/>
              <a:gd name="connsiteX2" fmla="*/ 9999 w 10000"/>
              <a:gd name="connsiteY2" fmla="*/ 3411 h 10073"/>
              <a:gd name="connsiteX3" fmla="*/ 9494 w 10000"/>
              <a:gd name="connsiteY3" fmla="*/ 5009 h 10073"/>
              <a:gd name="connsiteX4" fmla="*/ 9997 w 10000"/>
              <a:gd name="connsiteY4" fmla="*/ 6589 h 10073"/>
              <a:gd name="connsiteX5" fmla="*/ 9997 w 10000"/>
              <a:gd name="connsiteY5" fmla="*/ 10000 h 10073"/>
              <a:gd name="connsiteX6" fmla="*/ 8 w 10000"/>
              <a:gd name="connsiteY6" fmla="*/ 10073 h 10073"/>
              <a:gd name="connsiteX7" fmla="*/ 0 w 10000"/>
              <a:gd name="connsiteY7" fmla="*/ 138 h 10073"/>
              <a:gd name="connsiteX0" fmla="*/ 0 w 10000"/>
              <a:gd name="connsiteY0" fmla="*/ 138 h 10000"/>
              <a:gd name="connsiteX1" fmla="*/ 9999 w 10000"/>
              <a:gd name="connsiteY1" fmla="*/ 0 h 10000"/>
              <a:gd name="connsiteX2" fmla="*/ 9999 w 10000"/>
              <a:gd name="connsiteY2" fmla="*/ 3411 h 10000"/>
              <a:gd name="connsiteX3" fmla="*/ 9494 w 10000"/>
              <a:gd name="connsiteY3" fmla="*/ 5009 h 10000"/>
              <a:gd name="connsiteX4" fmla="*/ 9997 w 10000"/>
              <a:gd name="connsiteY4" fmla="*/ 6589 h 10000"/>
              <a:gd name="connsiteX5" fmla="*/ 9997 w 10000"/>
              <a:gd name="connsiteY5" fmla="*/ 10000 h 10000"/>
              <a:gd name="connsiteX6" fmla="*/ 0 w 10000"/>
              <a:gd name="connsiteY6" fmla="*/ 9963 h 10000"/>
              <a:gd name="connsiteX7" fmla="*/ 0 w 10000"/>
              <a:gd name="connsiteY7" fmla="*/ 138 h 10000"/>
              <a:gd name="connsiteX0" fmla="*/ 8 w 10008"/>
              <a:gd name="connsiteY0" fmla="*/ 138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38 h 10000"/>
              <a:gd name="connsiteX0" fmla="*/ 8 w 10008"/>
              <a:gd name="connsiteY0" fmla="*/ 101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01 h 10000"/>
              <a:gd name="connsiteX0" fmla="*/ 8 w 10008"/>
              <a:gd name="connsiteY0" fmla="*/ 64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64 h 10000"/>
              <a:gd name="connsiteX0" fmla="*/ 8 w 10008"/>
              <a:gd name="connsiteY0" fmla="*/ 46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46 h 10000"/>
              <a:gd name="connsiteX0" fmla="*/ 8 w 10008"/>
              <a:gd name="connsiteY0" fmla="*/ 480 h 10434"/>
              <a:gd name="connsiteX1" fmla="*/ 10007 w 10008"/>
              <a:gd name="connsiteY1" fmla="*/ 0 h 10434"/>
              <a:gd name="connsiteX2" fmla="*/ 10007 w 10008"/>
              <a:gd name="connsiteY2" fmla="*/ 3845 h 10434"/>
              <a:gd name="connsiteX3" fmla="*/ 9502 w 10008"/>
              <a:gd name="connsiteY3" fmla="*/ 5443 h 10434"/>
              <a:gd name="connsiteX4" fmla="*/ 10005 w 10008"/>
              <a:gd name="connsiteY4" fmla="*/ 7023 h 10434"/>
              <a:gd name="connsiteX5" fmla="*/ 10005 w 10008"/>
              <a:gd name="connsiteY5" fmla="*/ 10434 h 10434"/>
              <a:gd name="connsiteX6" fmla="*/ 0 w 10008"/>
              <a:gd name="connsiteY6" fmla="*/ 10397 h 10434"/>
              <a:gd name="connsiteX7" fmla="*/ 8 w 10008"/>
              <a:gd name="connsiteY7" fmla="*/ 480 h 10434"/>
              <a:gd name="connsiteX0" fmla="*/ 8 w 10008"/>
              <a:gd name="connsiteY0" fmla="*/ 0 h 10467"/>
              <a:gd name="connsiteX1" fmla="*/ 10007 w 10008"/>
              <a:gd name="connsiteY1" fmla="*/ 33 h 10467"/>
              <a:gd name="connsiteX2" fmla="*/ 10007 w 10008"/>
              <a:gd name="connsiteY2" fmla="*/ 3878 h 10467"/>
              <a:gd name="connsiteX3" fmla="*/ 9502 w 10008"/>
              <a:gd name="connsiteY3" fmla="*/ 5476 h 10467"/>
              <a:gd name="connsiteX4" fmla="*/ 10005 w 10008"/>
              <a:gd name="connsiteY4" fmla="*/ 7056 h 10467"/>
              <a:gd name="connsiteX5" fmla="*/ 10005 w 10008"/>
              <a:gd name="connsiteY5" fmla="*/ 10467 h 10467"/>
              <a:gd name="connsiteX6" fmla="*/ 0 w 10008"/>
              <a:gd name="connsiteY6" fmla="*/ 10430 h 10467"/>
              <a:gd name="connsiteX7" fmla="*/ 8 w 10008"/>
              <a:gd name="connsiteY7" fmla="*/ 0 h 10467"/>
              <a:gd name="connsiteX0" fmla="*/ 26 w 10008"/>
              <a:gd name="connsiteY0" fmla="*/ 0 h 10467"/>
              <a:gd name="connsiteX1" fmla="*/ 10007 w 10008"/>
              <a:gd name="connsiteY1" fmla="*/ 33 h 10467"/>
              <a:gd name="connsiteX2" fmla="*/ 10007 w 10008"/>
              <a:gd name="connsiteY2" fmla="*/ 3878 h 10467"/>
              <a:gd name="connsiteX3" fmla="*/ 9502 w 10008"/>
              <a:gd name="connsiteY3" fmla="*/ 5476 h 10467"/>
              <a:gd name="connsiteX4" fmla="*/ 10005 w 10008"/>
              <a:gd name="connsiteY4" fmla="*/ 7056 h 10467"/>
              <a:gd name="connsiteX5" fmla="*/ 10005 w 10008"/>
              <a:gd name="connsiteY5" fmla="*/ 10467 h 10467"/>
              <a:gd name="connsiteX6" fmla="*/ 0 w 10008"/>
              <a:gd name="connsiteY6" fmla="*/ 10430 h 10467"/>
              <a:gd name="connsiteX7" fmla="*/ 26 w 10008"/>
              <a:gd name="connsiteY7" fmla="*/ 0 h 10467"/>
              <a:gd name="connsiteX0" fmla="*/ 0 w 9982"/>
              <a:gd name="connsiteY0" fmla="*/ 0 h 10467"/>
              <a:gd name="connsiteX1" fmla="*/ 9981 w 9982"/>
              <a:gd name="connsiteY1" fmla="*/ 33 h 10467"/>
              <a:gd name="connsiteX2" fmla="*/ 9981 w 9982"/>
              <a:gd name="connsiteY2" fmla="*/ 3878 h 10467"/>
              <a:gd name="connsiteX3" fmla="*/ 9476 w 9982"/>
              <a:gd name="connsiteY3" fmla="*/ 5476 h 10467"/>
              <a:gd name="connsiteX4" fmla="*/ 9979 w 9982"/>
              <a:gd name="connsiteY4" fmla="*/ 7056 h 10467"/>
              <a:gd name="connsiteX5" fmla="*/ 9979 w 9982"/>
              <a:gd name="connsiteY5" fmla="*/ 10467 h 10467"/>
              <a:gd name="connsiteX6" fmla="*/ 10 w 9982"/>
              <a:gd name="connsiteY6" fmla="*/ 10430 h 10467"/>
              <a:gd name="connsiteX7" fmla="*/ 0 w 9982"/>
              <a:gd name="connsiteY7" fmla="*/ 0 h 10467"/>
              <a:gd name="connsiteX0" fmla="*/ 0 w 9991"/>
              <a:gd name="connsiteY0" fmla="*/ 0 h 10000"/>
              <a:gd name="connsiteX1" fmla="*/ 9990 w 9991"/>
              <a:gd name="connsiteY1" fmla="*/ 32 h 10000"/>
              <a:gd name="connsiteX2" fmla="*/ 9990 w 9991"/>
              <a:gd name="connsiteY2" fmla="*/ 3705 h 10000"/>
              <a:gd name="connsiteX3" fmla="*/ 9484 w 9991"/>
              <a:gd name="connsiteY3" fmla="*/ 5232 h 10000"/>
              <a:gd name="connsiteX4" fmla="*/ 9988 w 9991"/>
              <a:gd name="connsiteY4" fmla="*/ 6741 h 10000"/>
              <a:gd name="connsiteX5" fmla="*/ 9988 w 9991"/>
              <a:gd name="connsiteY5" fmla="*/ 10000 h 10000"/>
              <a:gd name="connsiteX6" fmla="*/ 1 w 9991"/>
              <a:gd name="connsiteY6" fmla="*/ 9965 h 10000"/>
              <a:gd name="connsiteX7" fmla="*/ 0 w 9991"/>
              <a:gd name="connsiteY7" fmla="*/ 0 h 10000"/>
              <a:gd name="connsiteX0" fmla="*/ 0 w 10000"/>
              <a:gd name="connsiteY0" fmla="*/ 0 h 10038"/>
              <a:gd name="connsiteX1" fmla="*/ 9999 w 10000"/>
              <a:gd name="connsiteY1" fmla="*/ 70 h 10038"/>
              <a:gd name="connsiteX2" fmla="*/ 9999 w 10000"/>
              <a:gd name="connsiteY2" fmla="*/ 3743 h 10038"/>
              <a:gd name="connsiteX3" fmla="*/ 9493 w 10000"/>
              <a:gd name="connsiteY3" fmla="*/ 5270 h 10038"/>
              <a:gd name="connsiteX4" fmla="*/ 9997 w 10000"/>
              <a:gd name="connsiteY4" fmla="*/ 6779 h 10038"/>
              <a:gd name="connsiteX5" fmla="*/ 9997 w 10000"/>
              <a:gd name="connsiteY5" fmla="*/ 10038 h 10038"/>
              <a:gd name="connsiteX6" fmla="*/ 1 w 10000"/>
              <a:gd name="connsiteY6" fmla="*/ 10003 h 10038"/>
              <a:gd name="connsiteX7" fmla="*/ 0 w 10000"/>
              <a:gd name="connsiteY7" fmla="*/ 0 h 10038"/>
              <a:gd name="connsiteX0" fmla="*/ 0 w 10000"/>
              <a:gd name="connsiteY0" fmla="*/ 0 h 10000"/>
              <a:gd name="connsiteX1" fmla="*/ 9999 w 10000"/>
              <a:gd name="connsiteY1" fmla="*/ 32 h 10000"/>
              <a:gd name="connsiteX2" fmla="*/ 9999 w 10000"/>
              <a:gd name="connsiteY2" fmla="*/ 3705 h 10000"/>
              <a:gd name="connsiteX3" fmla="*/ 9493 w 10000"/>
              <a:gd name="connsiteY3" fmla="*/ 5232 h 10000"/>
              <a:gd name="connsiteX4" fmla="*/ 9997 w 10000"/>
              <a:gd name="connsiteY4" fmla="*/ 6741 h 10000"/>
              <a:gd name="connsiteX5" fmla="*/ 9997 w 10000"/>
              <a:gd name="connsiteY5" fmla="*/ 10000 h 10000"/>
              <a:gd name="connsiteX6" fmla="*/ 1 w 10000"/>
              <a:gd name="connsiteY6" fmla="*/ 9965 h 10000"/>
              <a:gd name="connsiteX7" fmla="*/ 0 w 10000"/>
              <a:gd name="connsiteY7" fmla="*/ 0 h 10000"/>
              <a:gd name="connsiteX0" fmla="*/ 0 w 10000"/>
              <a:gd name="connsiteY0" fmla="*/ 0 h 10410"/>
              <a:gd name="connsiteX1" fmla="*/ 9999 w 10000"/>
              <a:gd name="connsiteY1" fmla="*/ 32 h 10410"/>
              <a:gd name="connsiteX2" fmla="*/ 9999 w 10000"/>
              <a:gd name="connsiteY2" fmla="*/ 3705 h 10410"/>
              <a:gd name="connsiteX3" fmla="*/ 9493 w 10000"/>
              <a:gd name="connsiteY3" fmla="*/ 5232 h 10410"/>
              <a:gd name="connsiteX4" fmla="*/ 9997 w 10000"/>
              <a:gd name="connsiteY4" fmla="*/ 6741 h 10410"/>
              <a:gd name="connsiteX5" fmla="*/ 9997 w 10000"/>
              <a:gd name="connsiteY5" fmla="*/ 10410 h 10410"/>
              <a:gd name="connsiteX6" fmla="*/ 1 w 10000"/>
              <a:gd name="connsiteY6" fmla="*/ 9965 h 10410"/>
              <a:gd name="connsiteX7" fmla="*/ 0 w 10000"/>
              <a:gd name="connsiteY7" fmla="*/ 0 h 10410"/>
              <a:gd name="connsiteX0" fmla="*/ 0 w 10000"/>
              <a:gd name="connsiteY0" fmla="*/ 0 h 10410"/>
              <a:gd name="connsiteX1" fmla="*/ 9999 w 10000"/>
              <a:gd name="connsiteY1" fmla="*/ 32 h 10410"/>
              <a:gd name="connsiteX2" fmla="*/ 9999 w 10000"/>
              <a:gd name="connsiteY2" fmla="*/ 3705 h 10410"/>
              <a:gd name="connsiteX3" fmla="*/ 9493 w 10000"/>
              <a:gd name="connsiteY3" fmla="*/ 5232 h 10410"/>
              <a:gd name="connsiteX4" fmla="*/ 9997 w 10000"/>
              <a:gd name="connsiteY4" fmla="*/ 6741 h 10410"/>
              <a:gd name="connsiteX5" fmla="*/ 9997 w 10000"/>
              <a:gd name="connsiteY5" fmla="*/ 10410 h 10410"/>
              <a:gd name="connsiteX6" fmla="*/ 1 w 10000"/>
              <a:gd name="connsiteY6" fmla="*/ 10404 h 10410"/>
              <a:gd name="connsiteX7" fmla="*/ 0 w 10000"/>
              <a:gd name="connsiteY7" fmla="*/ 0 h 1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410">
                <a:moveTo>
                  <a:pt x="0" y="0"/>
                </a:moveTo>
                <a:lnTo>
                  <a:pt x="9999" y="32"/>
                </a:lnTo>
                <a:cubicBezTo>
                  <a:pt x="10002" y="1601"/>
                  <a:pt x="9999" y="2157"/>
                  <a:pt x="9999" y="3705"/>
                </a:cubicBezTo>
                <a:cubicBezTo>
                  <a:pt x="9739" y="3417"/>
                  <a:pt x="9493" y="4165"/>
                  <a:pt x="9493" y="5232"/>
                </a:cubicBezTo>
                <a:cubicBezTo>
                  <a:pt x="9493" y="6282"/>
                  <a:pt x="9744" y="7036"/>
                  <a:pt x="9997" y="6741"/>
                </a:cubicBezTo>
                <a:lnTo>
                  <a:pt x="9997" y="10410"/>
                </a:lnTo>
                <a:lnTo>
                  <a:pt x="1" y="10404"/>
                </a:lnTo>
                <a:cubicBezTo>
                  <a:pt x="-2" y="7239"/>
                  <a:pt x="3" y="3164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Педагог – психолог: Гахова Анна Сергеевна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Freeform 29">
            <a:extLst>
              <a:ext uri="{FF2B5EF4-FFF2-40B4-BE49-F238E27FC236}">
                <a16:creationId xmlns:a16="http://schemas.microsoft.com/office/drawing/2014/main" id="{A0B17CFB-0CE8-4F95-87E4-C980A739BC41}"/>
              </a:ext>
            </a:extLst>
          </p:cNvPr>
          <p:cNvSpPr>
            <a:spLocks/>
          </p:cNvSpPr>
          <p:nvPr/>
        </p:nvSpPr>
        <p:spPr bwMode="auto">
          <a:xfrm flipH="1">
            <a:off x="-6350" y="5607050"/>
            <a:ext cx="4321175" cy="1255713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786 w 25919"/>
              <a:gd name="connsiteY0" fmla="*/ 6606 h 10279"/>
              <a:gd name="connsiteX1" fmla="*/ 1307 w 25919"/>
              <a:gd name="connsiteY1" fmla="*/ 6769 h 10279"/>
              <a:gd name="connsiteX2" fmla="*/ 244 w 25919"/>
              <a:gd name="connsiteY2" fmla="*/ 5287 h 10279"/>
              <a:gd name="connsiteX3" fmla="*/ 1307 w 25919"/>
              <a:gd name="connsiteY3" fmla="*/ 3813 h 10279"/>
              <a:gd name="connsiteX4" fmla="*/ 1792 w 25919"/>
              <a:gd name="connsiteY4" fmla="*/ 3968 h 10279"/>
              <a:gd name="connsiteX5" fmla="*/ 1786 w 25919"/>
              <a:gd name="connsiteY5" fmla="*/ 279 h 10279"/>
              <a:gd name="connsiteX6" fmla="*/ 25919 w 25919"/>
              <a:gd name="connsiteY6" fmla="*/ 260 h 10279"/>
              <a:gd name="connsiteX7" fmla="*/ 10244 w 25919"/>
              <a:gd name="connsiteY7" fmla="*/ 10279 h 10279"/>
              <a:gd name="connsiteX8" fmla="*/ 1786 w 25919"/>
              <a:gd name="connsiteY8" fmla="*/ 10279 h 10279"/>
              <a:gd name="connsiteX9" fmla="*/ 1786 w 25919"/>
              <a:gd name="connsiteY9" fmla="*/ 6606 h 10279"/>
              <a:gd name="connsiteX0" fmla="*/ 1786 w 27702"/>
              <a:gd name="connsiteY0" fmla="*/ 7240 h 10950"/>
              <a:gd name="connsiteX1" fmla="*/ 1307 w 27702"/>
              <a:gd name="connsiteY1" fmla="*/ 7403 h 10950"/>
              <a:gd name="connsiteX2" fmla="*/ 244 w 27702"/>
              <a:gd name="connsiteY2" fmla="*/ 5921 h 10950"/>
              <a:gd name="connsiteX3" fmla="*/ 1307 w 27702"/>
              <a:gd name="connsiteY3" fmla="*/ 4447 h 10950"/>
              <a:gd name="connsiteX4" fmla="*/ 1792 w 27702"/>
              <a:gd name="connsiteY4" fmla="*/ 4602 h 10950"/>
              <a:gd name="connsiteX5" fmla="*/ 1786 w 27702"/>
              <a:gd name="connsiteY5" fmla="*/ 913 h 10950"/>
              <a:gd name="connsiteX6" fmla="*/ 25919 w 27702"/>
              <a:gd name="connsiteY6" fmla="*/ 894 h 10950"/>
              <a:gd name="connsiteX7" fmla="*/ 25905 w 27702"/>
              <a:gd name="connsiteY7" fmla="*/ 10950 h 10950"/>
              <a:gd name="connsiteX8" fmla="*/ 1786 w 27702"/>
              <a:gd name="connsiteY8" fmla="*/ 10913 h 10950"/>
              <a:gd name="connsiteX9" fmla="*/ 1786 w 27702"/>
              <a:gd name="connsiteY9" fmla="*/ 7240 h 10950"/>
              <a:gd name="connsiteX0" fmla="*/ 1786 w 27702"/>
              <a:gd name="connsiteY0" fmla="*/ 6631 h 10341"/>
              <a:gd name="connsiteX1" fmla="*/ 1307 w 27702"/>
              <a:gd name="connsiteY1" fmla="*/ 6794 h 10341"/>
              <a:gd name="connsiteX2" fmla="*/ 244 w 27702"/>
              <a:gd name="connsiteY2" fmla="*/ 5312 h 10341"/>
              <a:gd name="connsiteX3" fmla="*/ 1307 w 27702"/>
              <a:gd name="connsiteY3" fmla="*/ 3838 h 10341"/>
              <a:gd name="connsiteX4" fmla="*/ 1792 w 27702"/>
              <a:gd name="connsiteY4" fmla="*/ 3993 h 10341"/>
              <a:gd name="connsiteX5" fmla="*/ 1786 w 27702"/>
              <a:gd name="connsiteY5" fmla="*/ 304 h 10341"/>
              <a:gd name="connsiteX6" fmla="*/ 25919 w 27702"/>
              <a:gd name="connsiteY6" fmla="*/ 285 h 10341"/>
              <a:gd name="connsiteX7" fmla="*/ 25905 w 27702"/>
              <a:gd name="connsiteY7" fmla="*/ 10341 h 10341"/>
              <a:gd name="connsiteX8" fmla="*/ 1786 w 27702"/>
              <a:gd name="connsiteY8" fmla="*/ 10304 h 10341"/>
              <a:gd name="connsiteX9" fmla="*/ 1786 w 27702"/>
              <a:gd name="connsiteY9" fmla="*/ 6631 h 10341"/>
              <a:gd name="connsiteX0" fmla="*/ 1873 w 27789"/>
              <a:gd name="connsiteY0" fmla="*/ 6346 h 10056"/>
              <a:gd name="connsiteX1" fmla="*/ 1394 w 27789"/>
              <a:gd name="connsiteY1" fmla="*/ 6509 h 10056"/>
              <a:gd name="connsiteX2" fmla="*/ 331 w 27789"/>
              <a:gd name="connsiteY2" fmla="*/ 5027 h 10056"/>
              <a:gd name="connsiteX3" fmla="*/ 1394 w 27789"/>
              <a:gd name="connsiteY3" fmla="*/ 3553 h 10056"/>
              <a:gd name="connsiteX4" fmla="*/ 1879 w 27789"/>
              <a:gd name="connsiteY4" fmla="*/ 3708 h 10056"/>
              <a:gd name="connsiteX5" fmla="*/ 1873 w 27789"/>
              <a:gd name="connsiteY5" fmla="*/ 19 h 10056"/>
              <a:gd name="connsiteX6" fmla="*/ 26006 w 27789"/>
              <a:gd name="connsiteY6" fmla="*/ 0 h 10056"/>
              <a:gd name="connsiteX7" fmla="*/ 25992 w 27789"/>
              <a:gd name="connsiteY7" fmla="*/ 10056 h 10056"/>
              <a:gd name="connsiteX8" fmla="*/ 1873 w 27789"/>
              <a:gd name="connsiteY8" fmla="*/ 10019 h 10056"/>
              <a:gd name="connsiteX9" fmla="*/ 1873 w 27789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42 w 27458"/>
              <a:gd name="connsiteY5" fmla="*/ 19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55 w 27458"/>
              <a:gd name="connsiteY5" fmla="*/ 56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290 h 10000"/>
              <a:gd name="connsiteX1" fmla="*/ 1063 w 27458"/>
              <a:gd name="connsiteY1" fmla="*/ 6453 h 10000"/>
              <a:gd name="connsiteX2" fmla="*/ 0 w 27458"/>
              <a:gd name="connsiteY2" fmla="*/ 4971 h 10000"/>
              <a:gd name="connsiteX3" fmla="*/ 1063 w 27458"/>
              <a:gd name="connsiteY3" fmla="*/ 3497 h 10000"/>
              <a:gd name="connsiteX4" fmla="*/ 1548 w 27458"/>
              <a:gd name="connsiteY4" fmla="*/ 3652 h 10000"/>
              <a:gd name="connsiteX5" fmla="*/ 1555 w 27458"/>
              <a:gd name="connsiteY5" fmla="*/ 0 h 10000"/>
              <a:gd name="connsiteX6" fmla="*/ 25675 w 27458"/>
              <a:gd name="connsiteY6" fmla="*/ 55 h 10000"/>
              <a:gd name="connsiteX7" fmla="*/ 25661 w 27458"/>
              <a:gd name="connsiteY7" fmla="*/ 10000 h 10000"/>
              <a:gd name="connsiteX8" fmla="*/ 1542 w 27458"/>
              <a:gd name="connsiteY8" fmla="*/ 9963 h 10000"/>
              <a:gd name="connsiteX9" fmla="*/ 1542 w 27458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724 h 10434"/>
              <a:gd name="connsiteX1" fmla="*/ 1063 w 25675"/>
              <a:gd name="connsiteY1" fmla="*/ 6887 h 10434"/>
              <a:gd name="connsiteX2" fmla="*/ 0 w 25675"/>
              <a:gd name="connsiteY2" fmla="*/ 5405 h 10434"/>
              <a:gd name="connsiteX3" fmla="*/ 1063 w 25675"/>
              <a:gd name="connsiteY3" fmla="*/ 3931 h 10434"/>
              <a:gd name="connsiteX4" fmla="*/ 1548 w 25675"/>
              <a:gd name="connsiteY4" fmla="*/ 4086 h 10434"/>
              <a:gd name="connsiteX5" fmla="*/ 1528 w 25675"/>
              <a:gd name="connsiteY5" fmla="*/ 0 h 10434"/>
              <a:gd name="connsiteX6" fmla="*/ 25675 w 25675"/>
              <a:gd name="connsiteY6" fmla="*/ 489 h 10434"/>
              <a:gd name="connsiteX7" fmla="*/ 25661 w 25675"/>
              <a:gd name="connsiteY7" fmla="*/ 10434 h 10434"/>
              <a:gd name="connsiteX8" fmla="*/ 1542 w 25675"/>
              <a:gd name="connsiteY8" fmla="*/ 10397 h 10434"/>
              <a:gd name="connsiteX9" fmla="*/ 1542 w 25675"/>
              <a:gd name="connsiteY9" fmla="*/ 6724 h 10434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528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133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94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15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865"/>
              <a:gd name="connsiteX1" fmla="*/ 1063 w 25675"/>
              <a:gd name="connsiteY1" fmla="*/ 6926 h 10865"/>
              <a:gd name="connsiteX2" fmla="*/ 0 w 25675"/>
              <a:gd name="connsiteY2" fmla="*/ 5444 h 10865"/>
              <a:gd name="connsiteX3" fmla="*/ 1063 w 25675"/>
              <a:gd name="connsiteY3" fmla="*/ 3970 h 10865"/>
              <a:gd name="connsiteX4" fmla="*/ 1548 w 25675"/>
              <a:gd name="connsiteY4" fmla="*/ 4125 h 10865"/>
              <a:gd name="connsiteX5" fmla="*/ 1528 w 25675"/>
              <a:gd name="connsiteY5" fmla="*/ 0 h 10865"/>
              <a:gd name="connsiteX6" fmla="*/ 25675 w 25675"/>
              <a:gd name="connsiteY6" fmla="*/ 15 h 10865"/>
              <a:gd name="connsiteX7" fmla="*/ 25661 w 25675"/>
              <a:gd name="connsiteY7" fmla="*/ 10473 h 10865"/>
              <a:gd name="connsiteX8" fmla="*/ 1542 w 25675"/>
              <a:gd name="connsiteY8" fmla="*/ 10865 h 10865"/>
              <a:gd name="connsiteX9" fmla="*/ 1542 w 25675"/>
              <a:gd name="connsiteY9" fmla="*/ 6763 h 10865"/>
              <a:gd name="connsiteX0" fmla="*/ 1542 w 25675"/>
              <a:gd name="connsiteY0" fmla="*/ 6763 h 10896"/>
              <a:gd name="connsiteX1" fmla="*/ 1063 w 25675"/>
              <a:gd name="connsiteY1" fmla="*/ 6926 h 10896"/>
              <a:gd name="connsiteX2" fmla="*/ 0 w 25675"/>
              <a:gd name="connsiteY2" fmla="*/ 5444 h 10896"/>
              <a:gd name="connsiteX3" fmla="*/ 1063 w 25675"/>
              <a:gd name="connsiteY3" fmla="*/ 3970 h 10896"/>
              <a:gd name="connsiteX4" fmla="*/ 1548 w 25675"/>
              <a:gd name="connsiteY4" fmla="*/ 4125 h 10896"/>
              <a:gd name="connsiteX5" fmla="*/ 1528 w 25675"/>
              <a:gd name="connsiteY5" fmla="*/ 0 h 10896"/>
              <a:gd name="connsiteX6" fmla="*/ 25675 w 25675"/>
              <a:gd name="connsiteY6" fmla="*/ 15 h 10896"/>
              <a:gd name="connsiteX7" fmla="*/ 25661 w 25675"/>
              <a:gd name="connsiteY7" fmla="*/ 10473 h 10896"/>
              <a:gd name="connsiteX8" fmla="*/ 1542 w 25675"/>
              <a:gd name="connsiteY8" fmla="*/ 10896 h 10896"/>
              <a:gd name="connsiteX9" fmla="*/ 1542 w 25675"/>
              <a:gd name="connsiteY9" fmla="*/ 6763 h 10896"/>
              <a:gd name="connsiteX0" fmla="*/ 1542 w 25675"/>
              <a:gd name="connsiteY0" fmla="*/ 6763 h 10896"/>
              <a:gd name="connsiteX1" fmla="*/ 1063 w 25675"/>
              <a:gd name="connsiteY1" fmla="*/ 6926 h 10896"/>
              <a:gd name="connsiteX2" fmla="*/ 0 w 25675"/>
              <a:gd name="connsiteY2" fmla="*/ 5444 h 10896"/>
              <a:gd name="connsiteX3" fmla="*/ 1063 w 25675"/>
              <a:gd name="connsiteY3" fmla="*/ 3970 h 10896"/>
              <a:gd name="connsiteX4" fmla="*/ 1548 w 25675"/>
              <a:gd name="connsiteY4" fmla="*/ 4125 h 10896"/>
              <a:gd name="connsiteX5" fmla="*/ 1528 w 25675"/>
              <a:gd name="connsiteY5" fmla="*/ 0 h 10896"/>
              <a:gd name="connsiteX6" fmla="*/ 25675 w 25675"/>
              <a:gd name="connsiteY6" fmla="*/ 15 h 10896"/>
              <a:gd name="connsiteX7" fmla="*/ 25661 w 25675"/>
              <a:gd name="connsiteY7" fmla="*/ 10871 h 10896"/>
              <a:gd name="connsiteX8" fmla="*/ 1542 w 25675"/>
              <a:gd name="connsiteY8" fmla="*/ 10896 h 10896"/>
              <a:gd name="connsiteX9" fmla="*/ 1542 w 25675"/>
              <a:gd name="connsiteY9" fmla="*/ 6763 h 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75" h="10896">
                <a:moveTo>
                  <a:pt x="1542" y="6763"/>
                </a:moveTo>
                <a:cubicBezTo>
                  <a:pt x="1396" y="6869"/>
                  <a:pt x="1232" y="6926"/>
                  <a:pt x="1063" y="6926"/>
                </a:cubicBezTo>
                <a:cubicBezTo>
                  <a:pt x="479" y="6926"/>
                  <a:pt x="0" y="6258"/>
                  <a:pt x="0" y="5444"/>
                </a:cubicBezTo>
                <a:cubicBezTo>
                  <a:pt x="0" y="4630"/>
                  <a:pt x="479" y="3970"/>
                  <a:pt x="1063" y="3970"/>
                </a:cubicBezTo>
                <a:cubicBezTo>
                  <a:pt x="1238" y="3970"/>
                  <a:pt x="1402" y="4027"/>
                  <a:pt x="1548" y="4125"/>
                </a:cubicBezTo>
                <a:cubicBezTo>
                  <a:pt x="1542" y="436"/>
                  <a:pt x="1529" y="1896"/>
                  <a:pt x="1528" y="0"/>
                </a:cubicBezTo>
                <a:lnTo>
                  <a:pt x="25675" y="15"/>
                </a:lnTo>
                <a:cubicBezTo>
                  <a:pt x="25660" y="3078"/>
                  <a:pt x="25661" y="10871"/>
                  <a:pt x="25661" y="10871"/>
                </a:cubicBezTo>
                <a:lnTo>
                  <a:pt x="1542" y="10896"/>
                </a:lnTo>
                <a:lnTo>
                  <a:pt x="1542" y="6763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52" name="Freeform 22">
            <a:hlinkClick r:id="rId2" action="ppaction://hlinksldjump"/>
            <a:extLst>
              <a:ext uri="{FF2B5EF4-FFF2-40B4-BE49-F238E27FC236}">
                <a16:creationId xmlns:a16="http://schemas.microsoft.com/office/drawing/2014/main" id="{AEDBD319-521C-4305-8186-95A0A6FB286C}"/>
              </a:ext>
            </a:extLst>
          </p:cNvPr>
          <p:cNvSpPr>
            <a:spLocks/>
          </p:cNvSpPr>
          <p:nvPr/>
        </p:nvSpPr>
        <p:spPr bwMode="auto">
          <a:xfrm rot="3833298">
            <a:off x="5940425" y="2327276"/>
            <a:ext cx="1698625" cy="106680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tx2"/>
          </a:solidFill>
          <a:ln w="254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 anchorCtr="1">
            <a:sp3d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chemeClr val="bg1">
                    <a:lumMod val="95000"/>
                  </a:schemeClr>
                </a:solidFill>
              </a:rPr>
              <a:t>2021</a:t>
            </a: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Freeform 22">
            <a:hlinkClick r:id="rId2" action="ppaction://hlinksldjump"/>
            <a:extLst>
              <a:ext uri="{FF2B5EF4-FFF2-40B4-BE49-F238E27FC236}">
                <a16:creationId xmlns:a16="http://schemas.microsoft.com/office/drawing/2014/main" id="{E23D539E-F986-4BE6-BB31-8A0EA9F9A00B}"/>
              </a:ext>
            </a:extLst>
          </p:cNvPr>
          <p:cNvSpPr>
            <a:spLocks/>
          </p:cNvSpPr>
          <p:nvPr/>
        </p:nvSpPr>
        <p:spPr bwMode="auto">
          <a:xfrm rot="20033298">
            <a:off x="6378639" y="3197377"/>
            <a:ext cx="1685336" cy="1058123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reflection stA="18000" endPos="555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chemeClr val="bg1">
                    <a:lumMod val="95000"/>
                  </a:schemeClr>
                </a:solidFill>
              </a:rPr>
              <a:t>2022</a:t>
            </a: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Freeform 22">
            <a:hlinkClick r:id="rId2" action="ppaction://hlinksldjump"/>
            <a:extLst>
              <a:ext uri="{FF2B5EF4-FFF2-40B4-BE49-F238E27FC236}">
                <a16:creationId xmlns:a16="http://schemas.microsoft.com/office/drawing/2014/main" id="{DE524206-F6D0-4D87-B0C9-FF6D0FF880E7}"/>
              </a:ext>
            </a:extLst>
          </p:cNvPr>
          <p:cNvSpPr>
            <a:spLocks/>
          </p:cNvSpPr>
          <p:nvPr/>
        </p:nvSpPr>
        <p:spPr bwMode="auto">
          <a:xfrm rot="20033298">
            <a:off x="6821488" y="1906588"/>
            <a:ext cx="1685925" cy="1057275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 anchorCtr="1">
            <a:sp3d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chemeClr val="bg1">
                    <a:lumMod val="95000"/>
                  </a:schemeClr>
                </a:solidFill>
              </a:rPr>
              <a:t>2020</a:t>
            </a: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Callout Text" hidden="1">
            <a:extLst>
              <a:ext uri="{FF2B5EF4-FFF2-40B4-BE49-F238E27FC236}">
                <a16:creationId xmlns:a16="http://schemas.microsoft.com/office/drawing/2014/main" id="{B7FA0D35-769A-474C-BB3C-6D3C61BBFAD0}"/>
              </a:ext>
            </a:extLst>
          </p:cNvPr>
          <p:cNvSpPr/>
          <p:nvPr/>
        </p:nvSpPr>
        <p:spPr>
          <a:xfrm>
            <a:off x="1130300" y="196850"/>
            <a:ext cx="2722563" cy="2060575"/>
          </a:xfrm>
          <a:prstGeom prst="wedgeRectCallout">
            <a:avLst>
              <a:gd name="adj1" fmla="val 69247"/>
              <a:gd name="adj2" fmla="val -21316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/>
                </a:solidFill>
              </a:rPr>
              <a:t>Change</a:t>
            </a:r>
            <a:r>
              <a:rPr lang="en-US" sz="2000" b="1" dirty="0">
                <a:solidFill>
                  <a:schemeClr val="tx1"/>
                </a:solidFill>
              </a:rPr>
              <a:t> the </a:t>
            </a:r>
            <a:r>
              <a:rPr lang="en-US" sz="2000" b="1" dirty="0">
                <a:solidFill>
                  <a:schemeClr val="accent1"/>
                </a:solidFill>
              </a:rPr>
              <a:t>Color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of the puzzle pieces and blocks </a:t>
            </a:r>
            <a:r>
              <a:rPr lang="en-US" sz="1400" dirty="0">
                <a:solidFill>
                  <a:schemeClr val="tx1"/>
                </a:solidFill>
              </a:rPr>
              <a:t>in this layout by choosing  the </a:t>
            </a:r>
            <a:r>
              <a:rPr lang="en-US" sz="1400" b="1" dirty="0">
                <a:solidFill>
                  <a:schemeClr val="accent6"/>
                </a:solidFill>
              </a:rPr>
              <a:t>Design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tab at the top. Then go to the far right and choose </a:t>
            </a:r>
            <a:r>
              <a:rPr lang="en-US" sz="1400" b="1" dirty="0">
                <a:solidFill>
                  <a:schemeClr val="accent6"/>
                </a:solidFill>
              </a:rPr>
              <a:t>Colors</a:t>
            </a:r>
            <a:r>
              <a:rPr lang="en-US" sz="1400" dirty="0">
                <a:solidFill>
                  <a:schemeClr val="accent6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Then pick new colors or edit your existing colors there.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1">
            <a:extLst>
              <a:ext uri="{FF2B5EF4-FFF2-40B4-BE49-F238E27FC236}">
                <a16:creationId xmlns:a16="http://schemas.microsoft.com/office/drawing/2014/main" id="{489D6633-D336-42D6-BC7A-45259904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"/>
          <a:stretch>
            <a:fillRect/>
          </a:stretch>
        </p:blipFill>
        <p:spPr>
          <a:xfrm>
            <a:off x="423863" y="1798638"/>
            <a:ext cx="8501062" cy="4959350"/>
          </a:xfr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id="{C362053A-B27A-4273-81A2-3D9EE9620A2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117475"/>
            <a:ext cx="8931275" cy="1573213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246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46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30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39"/>
              <a:gd name="connsiteY0" fmla="*/ 6918 h 10027"/>
              <a:gd name="connsiteX1" fmla="*/ 379 w 12239"/>
              <a:gd name="connsiteY1" fmla="*/ 7142 h 10027"/>
              <a:gd name="connsiteX2" fmla="*/ 0 w 12239"/>
              <a:gd name="connsiteY2" fmla="*/ 5041 h 10027"/>
              <a:gd name="connsiteX3" fmla="*/ 379 w 12239"/>
              <a:gd name="connsiteY3" fmla="*/ 2940 h 10027"/>
              <a:gd name="connsiteX4" fmla="*/ 551 w 12239"/>
              <a:gd name="connsiteY4" fmla="*/ 3164 h 10027"/>
              <a:gd name="connsiteX5" fmla="*/ 551 w 12239"/>
              <a:gd name="connsiteY5" fmla="*/ 27 h 10027"/>
              <a:gd name="connsiteX6" fmla="*/ 12230 w 12239"/>
              <a:gd name="connsiteY6" fmla="*/ 0 h 10027"/>
              <a:gd name="connsiteX7" fmla="*/ 12239 w 12239"/>
              <a:gd name="connsiteY7" fmla="*/ 10027 h 10027"/>
              <a:gd name="connsiteX8" fmla="*/ 551 w 12239"/>
              <a:gd name="connsiteY8" fmla="*/ 10027 h 10027"/>
              <a:gd name="connsiteX9" fmla="*/ 551 w 12239"/>
              <a:gd name="connsiteY9" fmla="*/ 6918 h 10027"/>
              <a:gd name="connsiteX0" fmla="*/ 551 w 12231"/>
              <a:gd name="connsiteY0" fmla="*/ 6918 h 10027"/>
              <a:gd name="connsiteX1" fmla="*/ 379 w 12231"/>
              <a:gd name="connsiteY1" fmla="*/ 7142 h 10027"/>
              <a:gd name="connsiteX2" fmla="*/ 0 w 12231"/>
              <a:gd name="connsiteY2" fmla="*/ 5041 h 10027"/>
              <a:gd name="connsiteX3" fmla="*/ 379 w 12231"/>
              <a:gd name="connsiteY3" fmla="*/ 2940 h 10027"/>
              <a:gd name="connsiteX4" fmla="*/ 551 w 12231"/>
              <a:gd name="connsiteY4" fmla="*/ 3164 h 10027"/>
              <a:gd name="connsiteX5" fmla="*/ 551 w 12231"/>
              <a:gd name="connsiteY5" fmla="*/ 27 h 10027"/>
              <a:gd name="connsiteX6" fmla="*/ 12230 w 12231"/>
              <a:gd name="connsiteY6" fmla="*/ 0 h 10027"/>
              <a:gd name="connsiteX7" fmla="*/ 12231 w 12231"/>
              <a:gd name="connsiteY7" fmla="*/ 10027 h 10027"/>
              <a:gd name="connsiteX8" fmla="*/ 551 w 12231"/>
              <a:gd name="connsiteY8" fmla="*/ 10027 h 10027"/>
              <a:gd name="connsiteX9" fmla="*/ 551 w 12231"/>
              <a:gd name="connsiteY9" fmla="*/ 6918 h 10027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1" h="10059">
                <a:moveTo>
                  <a:pt x="551" y="6918"/>
                </a:moveTo>
                <a:cubicBezTo>
                  <a:pt x="500" y="7058"/>
                  <a:pt x="440" y="7142"/>
                  <a:pt x="379" y="7142"/>
                </a:cubicBezTo>
                <a:cubicBezTo>
                  <a:pt x="167" y="7142"/>
                  <a:pt x="0" y="6189"/>
                  <a:pt x="0" y="5041"/>
                </a:cubicBezTo>
                <a:cubicBezTo>
                  <a:pt x="0" y="3865"/>
                  <a:pt x="167" y="2940"/>
                  <a:pt x="379" y="2940"/>
                </a:cubicBezTo>
                <a:cubicBezTo>
                  <a:pt x="440" y="2940"/>
                  <a:pt x="500" y="3024"/>
                  <a:pt x="551" y="3164"/>
                </a:cubicBezTo>
                <a:cubicBezTo>
                  <a:pt x="551" y="27"/>
                  <a:pt x="553" y="1417"/>
                  <a:pt x="551" y="27"/>
                </a:cubicBezTo>
                <a:lnTo>
                  <a:pt x="12230" y="0"/>
                </a:lnTo>
                <a:cubicBezTo>
                  <a:pt x="12226" y="5005"/>
                  <a:pt x="12231" y="10059"/>
                  <a:pt x="12231" y="10059"/>
                </a:cubicBezTo>
                <a:lnTo>
                  <a:pt x="551" y="10027"/>
                </a:lnTo>
                <a:lnTo>
                  <a:pt x="551" y="6918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  <a:tileRect/>
          </a:gradFill>
        </p:spPr>
        <p:txBody>
          <a:bodyPr lIns="68580" tIns="34290" rIns="68580" bIns="34290"/>
          <a:lstStyle/>
          <a:p>
            <a:pPr algn="ctr">
              <a:defRPr/>
            </a:pPr>
            <a:r>
              <a:rPr lang="ru-RU" dirty="0"/>
              <a:t>Упражнения на социальную адаптацию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C6CE0FF1-3B67-4D23-8CDF-2EBC310C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Ссылки на используемую литературу 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70573C56-6B34-450F-9A7A-E40040378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/>
              <a:t>https://www.koob.ru/vopel/teamfahig_werden</a:t>
            </a:r>
            <a:r>
              <a:rPr lang="ru-RU" altLang="ru-RU"/>
              <a:t> </a:t>
            </a:r>
            <a:endParaRPr lang="en-US" altLang="ru-RU"/>
          </a:p>
          <a:p>
            <a:pPr marL="0" indent="0">
              <a:buFont typeface="Arial" panose="020B0604020202020204" pitchFamily="34" charset="0"/>
              <a:buNone/>
            </a:pPr>
            <a:endParaRPr lang="en-US" altLang="ru-RU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/>
              <a:t>https://www.koob.ru/panfilova_m_a/game_therapy_communication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ru-RU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/>
              <a:t>https://www.koob.ru/vopel/cohesion_tolerance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ru-RU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/>
              <a:t>https://www.koob.ru/monina/igry_dlya_giperaktivnykh_detey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38755C0-8792-4110-ABBC-02713848C2AA}"/>
              </a:ext>
            </a:extLst>
          </p:cNvPr>
          <p:cNvSpPr txBox="1"/>
          <p:nvPr/>
        </p:nvSpPr>
        <p:spPr>
          <a:xfrm>
            <a:off x="284163" y="2922588"/>
            <a:ext cx="4697412" cy="439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04AC5E-52E2-43E0-8040-752EA185C563}"/>
              </a:ext>
            </a:extLst>
          </p:cNvPr>
          <p:cNvSpPr/>
          <p:nvPr/>
        </p:nvSpPr>
        <p:spPr>
          <a:xfrm>
            <a:off x="3910013" y="101600"/>
            <a:ext cx="4981575" cy="67564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spcAft>
                <a:spcPts val="0"/>
              </a:spcAft>
              <a:defRPr/>
            </a:pPr>
            <a:r>
              <a:rPr lang="ru-RU" sz="2900" b="1" u="sng" dirty="0">
                <a:solidFill>
                  <a:srgbClr val="FF0000"/>
                </a:solidFill>
                <a:latin typeface="Times New Roman"/>
              </a:rPr>
              <a:t>Нарушение поведения</a:t>
            </a:r>
          </a:p>
          <a:p>
            <a:pPr indent="449580" algn="ctr">
              <a:spcAft>
                <a:spcPts val="0"/>
              </a:spcAft>
              <a:defRPr/>
            </a:pPr>
            <a:r>
              <a:rPr lang="ru-RU" sz="2900" dirty="0">
                <a:solidFill>
                  <a:srgbClr val="000000"/>
                </a:solidFill>
                <a:latin typeface="Times New Roman"/>
              </a:rPr>
              <a:t>это отклонение от принятых  в данном  обществе  социальных и нравственных норм, повторяющиеся устойчивые действия или поступки, включающие главным образом  агрессивность деструктивной  и асоциальной  направленности с картиной глубокого </a:t>
            </a:r>
            <a:r>
              <a:rPr lang="ru-RU" sz="2900" dirty="0" err="1">
                <a:solidFill>
                  <a:srgbClr val="000000"/>
                </a:solidFill>
                <a:latin typeface="Times New Roman"/>
              </a:rPr>
              <a:t>дазадаптированного</a:t>
            </a:r>
            <a:r>
              <a:rPr lang="ru-RU" sz="2900" dirty="0">
                <a:solidFill>
                  <a:srgbClr val="000000"/>
                </a:solidFill>
                <a:latin typeface="Times New Roman"/>
              </a:rPr>
              <a:t> поведения. </a:t>
            </a:r>
            <a:endParaRPr lang="ru-RU" sz="29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/>
            </a:endParaRPr>
          </a:p>
        </p:txBody>
      </p:sp>
      <p:pic>
        <p:nvPicPr>
          <p:cNvPr id="3076" name="Picture 2" descr="C:\Users\WS076\Desktop\анимация с человечками\158_single_figure_p.gif">
            <a:extLst>
              <a:ext uri="{FF2B5EF4-FFF2-40B4-BE49-F238E27FC236}">
                <a16:creationId xmlns:a16="http://schemas.microsoft.com/office/drawing/2014/main" id="{A3C9DD26-BB4D-4299-91BD-CF7BF01966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1055688"/>
            <a:ext cx="892333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4F843A-CF48-4EB5-8DDE-76E180BD0B3F}"/>
              </a:ext>
            </a:extLst>
          </p:cNvPr>
          <p:cNvSpPr/>
          <p:nvPr/>
        </p:nvSpPr>
        <p:spPr>
          <a:xfrm>
            <a:off x="28574" y="1513755"/>
            <a:ext cx="1835943" cy="151070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Умение вступать в контакт со сверстниками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6DEF6D-59AE-49C7-88BC-2878DDB66419}"/>
              </a:ext>
            </a:extLst>
          </p:cNvPr>
          <p:cNvSpPr/>
          <p:nvPr/>
        </p:nvSpPr>
        <p:spPr>
          <a:xfrm>
            <a:off x="1843088" y="3053"/>
            <a:ext cx="1835943" cy="151070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Умение вступать в контакт с педагогами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DF3022-35CA-4B0C-884F-3D44963B9C7C}"/>
              </a:ext>
            </a:extLst>
          </p:cNvPr>
          <p:cNvSpPr/>
          <p:nvPr/>
        </p:nvSpPr>
        <p:spPr>
          <a:xfrm>
            <a:off x="3657601" y="1527896"/>
            <a:ext cx="1980790" cy="15107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Умение поддерживать коммуникацию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B472BA-D6B4-43D4-962F-FE88FDF67EF8}"/>
              </a:ext>
            </a:extLst>
          </p:cNvPr>
          <p:cNvSpPr/>
          <p:nvPr/>
        </p:nvSpPr>
        <p:spPr>
          <a:xfrm>
            <a:off x="7350916" y="1527896"/>
            <a:ext cx="1793084" cy="151070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Умение вступать в диалог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102" name="Picture 27" descr="C:\Users\WS076\Downloads\134_stick_figure_ba.gif">
            <a:extLst>
              <a:ext uri="{FF2B5EF4-FFF2-40B4-BE49-F238E27FC236}">
                <a16:creationId xmlns:a16="http://schemas.microsoft.com/office/drawing/2014/main" id="{E18615C9-160E-4037-9D99-8083664476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282825"/>
            <a:ext cx="6040437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4">
            <a:extLst>
              <a:ext uri="{FF2B5EF4-FFF2-40B4-BE49-F238E27FC236}">
                <a16:creationId xmlns:a16="http://schemas.microsoft.com/office/drawing/2014/main" id="{9247ED3D-19F4-4524-BE4D-9637932EA7F2}"/>
              </a:ext>
            </a:extLst>
          </p:cNvPr>
          <p:cNvSpPr/>
          <p:nvPr/>
        </p:nvSpPr>
        <p:spPr>
          <a:xfrm>
            <a:off x="1864517" y="3081254"/>
            <a:ext cx="1950738" cy="151070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Умение соблюдать субординацию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4661025-FEC3-4A75-A948-0A3A06D61151}"/>
              </a:ext>
            </a:extLst>
          </p:cNvPr>
          <p:cNvSpPr/>
          <p:nvPr/>
        </p:nvSpPr>
        <p:spPr>
          <a:xfrm>
            <a:off x="5514974" y="17194"/>
            <a:ext cx="1835943" cy="151070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Умение слушать собеседника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57234715-F582-4E80-9CEF-4F42870ACB27}"/>
              </a:ext>
            </a:extLst>
          </p:cNvPr>
          <p:cNvSpPr/>
          <p:nvPr/>
        </p:nvSpPr>
        <p:spPr>
          <a:xfrm>
            <a:off x="28574" y="4591956"/>
            <a:ext cx="1835943" cy="151070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Умение принимать чужое мнение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C8CC29-3F04-499D-8AC7-53074398E86D}"/>
              </a:ext>
            </a:extLst>
          </p:cNvPr>
          <p:cNvSpPr/>
          <p:nvPr/>
        </p:nvSpPr>
        <p:spPr>
          <a:xfrm>
            <a:off x="-70075" y="2375514"/>
            <a:ext cx="1835943" cy="151070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F4D08E-4215-4C33-87BA-75FE3F497406}"/>
              </a:ext>
            </a:extLst>
          </p:cNvPr>
          <p:cNvSpPr/>
          <p:nvPr/>
        </p:nvSpPr>
        <p:spPr>
          <a:xfrm>
            <a:off x="1758723" y="1655473"/>
            <a:ext cx="1835943" cy="151070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DE5ABF-AF1D-4F2A-B44A-DB6EDC50D241}"/>
              </a:ext>
            </a:extLst>
          </p:cNvPr>
          <p:cNvSpPr/>
          <p:nvPr/>
        </p:nvSpPr>
        <p:spPr>
          <a:xfrm>
            <a:off x="3653132" y="1305544"/>
            <a:ext cx="1835943" cy="15107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7B40F3-4A00-4419-8D4E-520DFD1C4C7C}"/>
              </a:ext>
            </a:extLst>
          </p:cNvPr>
          <p:cNvSpPr/>
          <p:nvPr/>
        </p:nvSpPr>
        <p:spPr>
          <a:xfrm>
            <a:off x="5489075" y="854271"/>
            <a:ext cx="1835943" cy="151070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DD96D2-F8C6-45C9-B08A-D15D0C6E4403}"/>
              </a:ext>
            </a:extLst>
          </p:cNvPr>
          <p:cNvSpPr/>
          <p:nvPr/>
        </p:nvSpPr>
        <p:spPr>
          <a:xfrm>
            <a:off x="7372496" y="0"/>
            <a:ext cx="1793084" cy="151070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3" name="Freeform 22">
            <a:hlinkClick r:id="rId2" action="ppaction://hlinksldjump"/>
            <a:extLst>
              <a:ext uri="{FF2B5EF4-FFF2-40B4-BE49-F238E27FC236}">
                <a16:creationId xmlns:a16="http://schemas.microsoft.com/office/drawing/2014/main" id="{BB334438-1927-47A9-B784-17EF10106500}"/>
              </a:ext>
            </a:extLst>
          </p:cNvPr>
          <p:cNvSpPr>
            <a:spLocks/>
          </p:cNvSpPr>
          <p:nvPr/>
        </p:nvSpPr>
        <p:spPr bwMode="auto">
          <a:xfrm>
            <a:off x="-31466" y="3006621"/>
            <a:ext cx="1758723" cy="1104198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reflection blurRad="6350" stA="18000" endPos="55500" dist="1778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Freeform 22">
            <a:hlinkClick r:id="rId2" action="ppaction://hlinksldjump"/>
            <a:extLst>
              <a:ext uri="{FF2B5EF4-FFF2-40B4-BE49-F238E27FC236}">
                <a16:creationId xmlns:a16="http://schemas.microsoft.com/office/drawing/2014/main" id="{45704A3C-9B4C-49F8-B746-B6E31F65EF56}"/>
              </a:ext>
            </a:extLst>
          </p:cNvPr>
          <p:cNvSpPr>
            <a:spLocks/>
          </p:cNvSpPr>
          <p:nvPr/>
        </p:nvSpPr>
        <p:spPr bwMode="auto">
          <a:xfrm rot="5400000">
            <a:off x="1855796" y="2317200"/>
            <a:ext cx="1758723" cy="1363664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noFill/>
          </a:ln>
          <a:effectLst>
            <a:reflection blurRad="6350" stA="35000" endPos="32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68580" tIns="34290" rIns="68580" bIns="3429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Freeform 22">
            <a:hlinkClick r:id="rId2" action="ppaction://hlinksldjump"/>
            <a:extLst>
              <a:ext uri="{FF2B5EF4-FFF2-40B4-BE49-F238E27FC236}">
                <a16:creationId xmlns:a16="http://schemas.microsoft.com/office/drawing/2014/main" id="{10C8AAFD-BC64-4995-BD0B-FAC255579B42}"/>
              </a:ext>
            </a:extLst>
          </p:cNvPr>
          <p:cNvSpPr>
            <a:spLocks/>
          </p:cNvSpPr>
          <p:nvPr/>
        </p:nvSpPr>
        <p:spPr bwMode="auto">
          <a:xfrm>
            <a:off x="3691741" y="2001311"/>
            <a:ext cx="1758723" cy="1104198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</a:ln>
          <a:effectLst>
            <a:reflection blurRad="6350" stA="22000" endPos="55500" dist="1778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Freeform 22">
            <a:hlinkClick r:id="rId2" action="ppaction://hlinksldjump"/>
            <a:extLst>
              <a:ext uri="{FF2B5EF4-FFF2-40B4-BE49-F238E27FC236}">
                <a16:creationId xmlns:a16="http://schemas.microsoft.com/office/drawing/2014/main" id="{7C3A6D0A-E5BA-4EBB-B697-59E56BE2A0C3}"/>
              </a:ext>
            </a:extLst>
          </p:cNvPr>
          <p:cNvSpPr>
            <a:spLocks/>
          </p:cNvSpPr>
          <p:nvPr/>
        </p:nvSpPr>
        <p:spPr bwMode="auto">
          <a:xfrm>
            <a:off x="7432430" y="699882"/>
            <a:ext cx="1758723" cy="1104198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reflection blurRad="6350" stA="18000" endPos="55500" dist="1778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1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Freeform 22">
            <a:hlinkClick r:id="rId2" action="ppaction://hlinksldjump"/>
            <a:extLst>
              <a:ext uri="{FF2B5EF4-FFF2-40B4-BE49-F238E27FC236}">
                <a16:creationId xmlns:a16="http://schemas.microsoft.com/office/drawing/2014/main" id="{2D7F55DB-4B86-4548-924F-22098F370965}"/>
              </a:ext>
            </a:extLst>
          </p:cNvPr>
          <p:cNvSpPr>
            <a:spLocks/>
          </p:cNvSpPr>
          <p:nvPr/>
        </p:nvSpPr>
        <p:spPr bwMode="auto">
          <a:xfrm rot="5400000">
            <a:off x="5527684" y="1485432"/>
            <a:ext cx="1758723" cy="1104199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reflection blurRad="6350" stA="12000" endPos="32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68580" tIns="34290" rIns="68580" bIns="3429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132" name="Picture 2" descr="C:\Users\WS076\Desktop\анимация с человечками\127_stick_figure_se.gif">
            <a:extLst>
              <a:ext uri="{FF2B5EF4-FFF2-40B4-BE49-F238E27FC236}">
                <a16:creationId xmlns:a16="http://schemas.microsoft.com/office/drawing/2014/main" id="{A938B047-0D29-4D77-9A01-46CF75CD6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481013"/>
            <a:ext cx="296545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8">
            <a:extLst>
              <a:ext uri="{FF2B5EF4-FFF2-40B4-BE49-F238E27FC236}">
                <a16:creationId xmlns:a16="http://schemas.microsoft.com/office/drawing/2014/main" id="{CFCD35DD-86C9-47E3-92C2-D70D1A83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10808" r="723" b="11388"/>
          <a:stretch>
            <a:fillRect/>
          </a:stretch>
        </p:blipFill>
        <p:spPr bwMode="auto">
          <a:xfrm>
            <a:off x="93663" y="4306888"/>
            <a:ext cx="1508125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9" descr="C:\Users\WS076\Desktop\KWQAAzE7XJU.jpg">
            <a:extLst>
              <a:ext uri="{FF2B5EF4-FFF2-40B4-BE49-F238E27FC236}">
                <a16:creationId xmlns:a16="http://schemas.microsoft.com/office/drawing/2014/main" id="{7ADAB536-8B38-48DC-B1E0-9D52F5A2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10068" r="10637"/>
          <a:stretch>
            <a:fillRect/>
          </a:stretch>
        </p:blipFill>
        <p:spPr bwMode="auto">
          <a:xfrm>
            <a:off x="1979613" y="3878263"/>
            <a:ext cx="15113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0" descr="C:\Users\WS076\Desktop\1000101825.jpg">
            <a:extLst>
              <a:ext uri="{FF2B5EF4-FFF2-40B4-BE49-F238E27FC236}">
                <a16:creationId xmlns:a16="http://schemas.microsoft.com/office/drawing/2014/main" id="{757C3001-F6B1-47C5-970E-F6DAAEBE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3839"/>
          <a:stretch>
            <a:fillRect/>
          </a:stretch>
        </p:blipFill>
        <p:spPr bwMode="auto">
          <a:xfrm>
            <a:off x="3692525" y="3559175"/>
            <a:ext cx="17573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1" descr="C:\Users\WS076\Desktop\1017580647.jpg">
            <a:extLst>
              <a:ext uri="{FF2B5EF4-FFF2-40B4-BE49-F238E27FC236}">
                <a16:creationId xmlns:a16="http://schemas.microsoft.com/office/drawing/2014/main" id="{99CAEFF5-428E-4D9C-BA6D-E7CE3DB9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9612" r="15456" b="5074"/>
          <a:stretch>
            <a:fillRect/>
          </a:stretch>
        </p:blipFill>
        <p:spPr bwMode="auto">
          <a:xfrm>
            <a:off x="5618163" y="3106738"/>
            <a:ext cx="1706562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2" descr="C:\Users\WS076\Desktop\22472562.jpg">
            <a:extLst>
              <a:ext uri="{FF2B5EF4-FFF2-40B4-BE49-F238E27FC236}">
                <a16:creationId xmlns:a16="http://schemas.microsoft.com/office/drawing/2014/main" id="{8F830F2F-40B3-41F2-9C25-2F3CB787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152650"/>
            <a:ext cx="16875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2">
            <a:extLst>
              <a:ext uri="{FF2B5EF4-FFF2-40B4-BE49-F238E27FC236}">
                <a16:creationId xmlns:a16="http://schemas.microsoft.com/office/drawing/2014/main" id="{83AA0517-DE9C-4BAA-8107-8EAAAE894A89}"/>
              </a:ext>
            </a:extLst>
          </p:cNvPr>
          <p:cNvSpPr/>
          <p:nvPr/>
        </p:nvSpPr>
        <p:spPr>
          <a:xfrm>
            <a:off x="2606104" y="189183"/>
            <a:ext cx="3800941" cy="55209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Программа 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2">
            <a:extLst>
              <a:ext uri="{FF2B5EF4-FFF2-40B4-BE49-F238E27FC236}">
                <a16:creationId xmlns:a16="http://schemas.microsoft.com/office/drawing/2014/main" id="{FA9E151F-6508-4535-8C2C-65FA28FABE40}"/>
              </a:ext>
            </a:extLst>
          </p:cNvPr>
          <p:cNvSpPr>
            <a:spLocks noChangeAspect="1"/>
          </p:cNvSpPr>
          <p:nvPr/>
        </p:nvSpPr>
        <p:spPr bwMode="auto">
          <a:xfrm>
            <a:off x="3841750" y="3571875"/>
            <a:ext cx="1074738" cy="823913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AD1C8C80-09A4-4265-9E95-FC716B055029}"/>
              </a:ext>
            </a:extLst>
          </p:cNvPr>
          <p:cNvSpPr>
            <a:spLocks noChangeAspect="1"/>
          </p:cNvSpPr>
          <p:nvPr/>
        </p:nvSpPr>
        <p:spPr bwMode="auto">
          <a:xfrm>
            <a:off x="4689475" y="3571875"/>
            <a:ext cx="4465638" cy="828675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684 w 10133"/>
              <a:gd name="connsiteY0" fmla="*/ 7123 h 10232"/>
              <a:gd name="connsiteX1" fmla="*/ 512 w 10133"/>
              <a:gd name="connsiteY1" fmla="*/ 7347 h 10232"/>
              <a:gd name="connsiteX2" fmla="*/ 133 w 10133"/>
              <a:gd name="connsiteY2" fmla="*/ 5246 h 10232"/>
              <a:gd name="connsiteX3" fmla="*/ 512 w 10133"/>
              <a:gd name="connsiteY3" fmla="*/ 3145 h 10232"/>
              <a:gd name="connsiteX4" fmla="*/ 684 w 10133"/>
              <a:gd name="connsiteY4" fmla="*/ 3369 h 10232"/>
              <a:gd name="connsiteX5" fmla="*/ 684 w 10133"/>
              <a:gd name="connsiteY5" fmla="*/ 232 h 10232"/>
              <a:gd name="connsiteX6" fmla="*/ 9927 w 10133"/>
              <a:gd name="connsiteY6" fmla="*/ 232 h 10232"/>
              <a:gd name="connsiteX7" fmla="*/ 10133 w 10133"/>
              <a:gd name="connsiteY7" fmla="*/ 10232 h 10232"/>
              <a:gd name="connsiteX8" fmla="*/ 684 w 10133"/>
              <a:gd name="connsiteY8" fmla="*/ 10232 h 10232"/>
              <a:gd name="connsiteX9" fmla="*/ 684 w 10133"/>
              <a:gd name="connsiteY9" fmla="*/ 7123 h 10232"/>
              <a:gd name="connsiteX0" fmla="*/ 684 w 10604"/>
              <a:gd name="connsiteY0" fmla="*/ 7762 h 10871"/>
              <a:gd name="connsiteX1" fmla="*/ 512 w 10604"/>
              <a:gd name="connsiteY1" fmla="*/ 7986 h 10871"/>
              <a:gd name="connsiteX2" fmla="*/ 133 w 10604"/>
              <a:gd name="connsiteY2" fmla="*/ 5885 h 10871"/>
              <a:gd name="connsiteX3" fmla="*/ 512 w 10604"/>
              <a:gd name="connsiteY3" fmla="*/ 3784 h 10871"/>
              <a:gd name="connsiteX4" fmla="*/ 684 w 10604"/>
              <a:gd name="connsiteY4" fmla="*/ 4008 h 10871"/>
              <a:gd name="connsiteX5" fmla="*/ 684 w 10604"/>
              <a:gd name="connsiteY5" fmla="*/ 871 h 10871"/>
              <a:gd name="connsiteX6" fmla="*/ 9927 w 10604"/>
              <a:gd name="connsiteY6" fmla="*/ 871 h 10871"/>
              <a:gd name="connsiteX7" fmla="*/ 9904 w 10604"/>
              <a:gd name="connsiteY7" fmla="*/ 10871 h 10871"/>
              <a:gd name="connsiteX8" fmla="*/ 684 w 10604"/>
              <a:gd name="connsiteY8" fmla="*/ 10871 h 10871"/>
              <a:gd name="connsiteX9" fmla="*/ 684 w 10604"/>
              <a:gd name="connsiteY9" fmla="*/ 7762 h 10871"/>
              <a:gd name="connsiteX0" fmla="*/ 551 w 10471"/>
              <a:gd name="connsiteY0" fmla="*/ 7762 h 10871"/>
              <a:gd name="connsiteX1" fmla="*/ 379 w 10471"/>
              <a:gd name="connsiteY1" fmla="*/ 7986 h 10871"/>
              <a:gd name="connsiteX2" fmla="*/ 0 w 10471"/>
              <a:gd name="connsiteY2" fmla="*/ 5885 h 10871"/>
              <a:gd name="connsiteX3" fmla="*/ 379 w 10471"/>
              <a:gd name="connsiteY3" fmla="*/ 3784 h 10871"/>
              <a:gd name="connsiteX4" fmla="*/ 551 w 10471"/>
              <a:gd name="connsiteY4" fmla="*/ 4008 h 10871"/>
              <a:gd name="connsiteX5" fmla="*/ 551 w 10471"/>
              <a:gd name="connsiteY5" fmla="*/ 871 h 10871"/>
              <a:gd name="connsiteX6" fmla="*/ 9794 w 10471"/>
              <a:gd name="connsiteY6" fmla="*/ 871 h 10871"/>
              <a:gd name="connsiteX7" fmla="*/ 9771 w 10471"/>
              <a:gd name="connsiteY7" fmla="*/ 10871 h 10871"/>
              <a:gd name="connsiteX8" fmla="*/ 551 w 10471"/>
              <a:gd name="connsiteY8" fmla="*/ 10871 h 10871"/>
              <a:gd name="connsiteX9" fmla="*/ 551 w 10471"/>
              <a:gd name="connsiteY9" fmla="*/ 7762 h 10871"/>
              <a:gd name="connsiteX0" fmla="*/ 551 w 10471"/>
              <a:gd name="connsiteY0" fmla="*/ 7640 h 10749"/>
              <a:gd name="connsiteX1" fmla="*/ 379 w 10471"/>
              <a:gd name="connsiteY1" fmla="*/ 7864 h 10749"/>
              <a:gd name="connsiteX2" fmla="*/ 0 w 10471"/>
              <a:gd name="connsiteY2" fmla="*/ 5763 h 10749"/>
              <a:gd name="connsiteX3" fmla="*/ 379 w 10471"/>
              <a:gd name="connsiteY3" fmla="*/ 3662 h 10749"/>
              <a:gd name="connsiteX4" fmla="*/ 551 w 10471"/>
              <a:gd name="connsiteY4" fmla="*/ 3886 h 10749"/>
              <a:gd name="connsiteX5" fmla="*/ 551 w 10471"/>
              <a:gd name="connsiteY5" fmla="*/ 749 h 10749"/>
              <a:gd name="connsiteX6" fmla="*/ 9794 w 10471"/>
              <a:gd name="connsiteY6" fmla="*/ 749 h 10749"/>
              <a:gd name="connsiteX7" fmla="*/ 9771 w 10471"/>
              <a:gd name="connsiteY7" fmla="*/ 10749 h 10749"/>
              <a:gd name="connsiteX8" fmla="*/ 551 w 10471"/>
              <a:gd name="connsiteY8" fmla="*/ 10749 h 10749"/>
              <a:gd name="connsiteX9" fmla="*/ 551 w 10471"/>
              <a:gd name="connsiteY9" fmla="*/ 7640 h 10749"/>
              <a:gd name="connsiteX0" fmla="*/ 551 w 10471"/>
              <a:gd name="connsiteY0" fmla="*/ 6912 h 10021"/>
              <a:gd name="connsiteX1" fmla="*/ 379 w 10471"/>
              <a:gd name="connsiteY1" fmla="*/ 7136 h 10021"/>
              <a:gd name="connsiteX2" fmla="*/ 0 w 10471"/>
              <a:gd name="connsiteY2" fmla="*/ 5035 h 10021"/>
              <a:gd name="connsiteX3" fmla="*/ 379 w 10471"/>
              <a:gd name="connsiteY3" fmla="*/ 2934 h 10021"/>
              <a:gd name="connsiteX4" fmla="*/ 551 w 10471"/>
              <a:gd name="connsiteY4" fmla="*/ 3158 h 10021"/>
              <a:gd name="connsiteX5" fmla="*/ 551 w 10471"/>
              <a:gd name="connsiteY5" fmla="*/ 21 h 10021"/>
              <a:gd name="connsiteX6" fmla="*/ 9794 w 10471"/>
              <a:gd name="connsiteY6" fmla="*/ 21 h 10021"/>
              <a:gd name="connsiteX7" fmla="*/ 9771 w 10471"/>
              <a:gd name="connsiteY7" fmla="*/ 10021 h 10021"/>
              <a:gd name="connsiteX8" fmla="*/ 551 w 10471"/>
              <a:gd name="connsiteY8" fmla="*/ 10021 h 10021"/>
              <a:gd name="connsiteX9" fmla="*/ 551 w 10471"/>
              <a:gd name="connsiteY9" fmla="*/ 6912 h 10021"/>
              <a:gd name="connsiteX0" fmla="*/ 551 w 9794"/>
              <a:gd name="connsiteY0" fmla="*/ 6912 h 10021"/>
              <a:gd name="connsiteX1" fmla="*/ 379 w 9794"/>
              <a:gd name="connsiteY1" fmla="*/ 7136 h 10021"/>
              <a:gd name="connsiteX2" fmla="*/ 0 w 9794"/>
              <a:gd name="connsiteY2" fmla="*/ 5035 h 10021"/>
              <a:gd name="connsiteX3" fmla="*/ 379 w 9794"/>
              <a:gd name="connsiteY3" fmla="*/ 2934 h 10021"/>
              <a:gd name="connsiteX4" fmla="*/ 551 w 9794"/>
              <a:gd name="connsiteY4" fmla="*/ 3158 h 10021"/>
              <a:gd name="connsiteX5" fmla="*/ 551 w 9794"/>
              <a:gd name="connsiteY5" fmla="*/ 21 h 10021"/>
              <a:gd name="connsiteX6" fmla="*/ 9794 w 9794"/>
              <a:gd name="connsiteY6" fmla="*/ 21 h 10021"/>
              <a:gd name="connsiteX7" fmla="*/ 9771 w 9794"/>
              <a:gd name="connsiteY7" fmla="*/ 10021 h 10021"/>
              <a:gd name="connsiteX8" fmla="*/ 551 w 9794"/>
              <a:gd name="connsiteY8" fmla="*/ 10021 h 10021"/>
              <a:gd name="connsiteX9" fmla="*/ 551 w 9794"/>
              <a:gd name="connsiteY9" fmla="*/ 6912 h 10021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94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11"/>
              <a:gd name="connsiteY0" fmla="*/ 6898 h 10000"/>
              <a:gd name="connsiteX1" fmla="*/ 387 w 10011"/>
              <a:gd name="connsiteY1" fmla="*/ 7121 h 10000"/>
              <a:gd name="connsiteX2" fmla="*/ 0 w 10011"/>
              <a:gd name="connsiteY2" fmla="*/ 5024 h 10000"/>
              <a:gd name="connsiteX3" fmla="*/ 387 w 10011"/>
              <a:gd name="connsiteY3" fmla="*/ 2928 h 10000"/>
              <a:gd name="connsiteX4" fmla="*/ 563 w 10011"/>
              <a:gd name="connsiteY4" fmla="*/ 3151 h 10000"/>
              <a:gd name="connsiteX5" fmla="*/ 563 w 10011"/>
              <a:gd name="connsiteY5" fmla="*/ 21 h 10000"/>
              <a:gd name="connsiteX6" fmla="*/ 10000 w 10011"/>
              <a:gd name="connsiteY6" fmla="*/ 21 h 10000"/>
              <a:gd name="connsiteX7" fmla="*/ 10011 w 10011"/>
              <a:gd name="connsiteY7" fmla="*/ 9864 h 10000"/>
              <a:gd name="connsiteX8" fmla="*/ 563 w 10011"/>
              <a:gd name="connsiteY8" fmla="*/ 10000 h 10000"/>
              <a:gd name="connsiteX9" fmla="*/ 563 w 10011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94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77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85 w 10000"/>
              <a:gd name="connsiteY7" fmla="*/ 9864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45"/>
              <a:gd name="connsiteX1" fmla="*/ 387 w 10000"/>
              <a:gd name="connsiteY1" fmla="*/ 7121 h 10045"/>
              <a:gd name="connsiteX2" fmla="*/ 0 w 10000"/>
              <a:gd name="connsiteY2" fmla="*/ 5024 h 10045"/>
              <a:gd name="connsiteX3" fmla="*/ 387 w 10000"/>
              <a:gd name="connsiteY3" fmla="*/ 2928 h 10045"/>
              <a:gd name="connsiteX4" fmla="*/ 563 w 10000"/>
              <a:gd name="connsiteY4" fmla="*/ 3151 h 10045"/>
              <a:gd name="connsiteX5" fmla="*/ 563 w 10000"/>
              <a:gd name="connsiteY5" fmla="*/ 21 h 10045"/>
              <a:gd name="connsiteX6" fmla="*/ 10000 w 10000"/>
              <a:gd name="connsiteY6" fmla="*/ 21 h 10045"/>
              <a:gd name="connsiteX7" fmla="*/ 9993 w 10000"/>
              <a:gd name="connsiteY7" fmla="*/ 10045 h 10045"/>
              <a:gd name="connsiteX8" fmla="*/ 563 w 10000"/>
              <a:gd name="connsiteY8" fmla="*/ 10000 h 10045"/>
              <a:gd name="connsiteX9" fmla="*/ 563 w 10000"/>
              <a:gd name="connsiteY9" fmla="*/ 6898 h 10045"/>
              <a:gd name="connsiteX0" fmla="*/ 563 w 10001"/>
              <a:gd name="connsiteY0" fmla="*/ 6898 h 10045"/>
              <a:gd name="connsiteX1" fmla="*/ 387 w 10001"/>
              <a:gd name="connsiteY1" fmla="*/ 7121 h 10045"/>
              <a:gd name="connsiteX2" fmla="*/ 0 w 10001"/>
              <a:gd name="connsiteY2" fmla="*/ 5024 h 10045"/>
              <a:gd name="connsiteX3" fmla="*/ 387 w 10001"/>
              <a:gd name="connsiteY3" fmla="*/ 2928 h 10045"/>
              <a:gd name="connsiteX4" fmla="*/ 563 w 10001"/>
              <a:gd name="connsiteY4" fmla="*/ 3151 h 10045"/>
              <a:gd name="connsiteX5" fmla="*/ 563 w 10001"/>
              <a:gd name="connsiteY5" fmla="*/ 21 h 10045"/>
              <a:gd name="connsiteX6" fmla="*/ 10000 w 10001"/>
              <a:gd name="connsiteY6" fmla="*/ 21 h 10045"/>
              <a:gd name="connsiteX7" fmla="*/ 10001 w 10001"/>
              <a:gd name="connsiteY7" fmla="*/ 10045 h 10045"/>
              <a:gd name="connsiteX8" fmla="*/ 563 w 10001"/>
              <a:gd name="connsiteY8" fmla="*/ 10000 h 10045"/>
              <a:gd name="connsiteX9" fmla="*/ 563 w 10001"/>
              <a:gd name="connsiteY9" fmla="*/ 6898 h 10045"/>
              <a:gd name="connsiteX0" fmla="*/ 563 w 10001"/>
              <a:gd name="connsiteY0" fmla="*/ 6914 h 10061"/>
              <a:gd name="connsiteX1" fmla="*/ 387 w 10001"/>
              <a:gd name="connsiteY1" fmla="*/ 7137 h 10061"/>
              <a:gd name="connsiteX2" fmla="*/ 0 w 10001"/>
              <a:gd name="connsiteY2" fmla="*/ 5040 h 10061"/>
              <a:gd name="connsiteX3" fmla="*/ 387 w 10001"/>
              <a:gd name="connsiteY3" fmla="*/ 2944 h 10061"/>
              <a:gd name="connsiteX4" fmla="*/ 563 w 10001"/>
              <a:gd name="connsiteY4" fmla="*/ 3167 h 10061"/>
              <a:gd name="connsiteX5" fmla="*/ 563 w 10001"/>
              <a:gd name="connsiteY5" fmla="*/ 37 h 10061"/>
              <a:gd name="connsiteX6" fmla="*/ 10000 w 10001"/>
              <a:gd name="connsiteY6" fmla="*/ 8 h 10061"/>
              <a:gd name="connsiteX7" fmla="*/ 10001 w 10001"/>
              <a:gd name="connsiteY7" fmla="*/ 10061 h 10061"/>
              <a:gd name="connsiteX8" fmla="*/ 563 w 10001"/>
              <a:gd name="connsiteY8" fmla="*/ 10016 h 10061"/>
              <a:gd name="connsiteX9" fmla="*/ 563 w 10001"/>
              <a:gd name="connsiteY9" fmla="*/ 6914 h 10061"/>
              <a:gd name="connsiteX0" fmla="*/ 563 w 10001"/>
              <a:gd name="connsiteY0" fmla="*/ 6926 h 10073"/>
              <a:gd name="connsiteX1" fmla="*/ 387 w 10001"/>
              <a:gd name="connsiteY1" fmla="*/ 7149 h 10073"/>
              <a:gd name="connsiteX2" fmla="*/ 0 w 10001"/>
              <a:gd name="connsiteY2" fmla="*/ 5052 h 10073"/>
              <a:gd name="connsiteX3" fmla="*/ 387 w 10001"/>
              <a:gd name="connsiteY3" fmla="*/ 2956 h 10073"/>
              <a:gd name="connsiteX4" fmla="*/ 563 w 10001"/>
              <a:gd name="connsiteY4" fmla="*/ 3179 h 10073"/>
              <a:gd name="connsiteX5" fmla="*/ 563 w 10001"/>
              <a:gd name="connsiteY5" fmla="*/ 20 h 10073"/>
              <a:gd name="connsiteX6" fmla="*/ 10000 w 10001"/>
              <a:gd name="connsiteY6" fmla="*/ 20 h 10073"/>
              <a:gd name="connsiteX7" fmla="*/ 10001 w 10001"/>
              <a:gd name="connsiteY7" fmla="*/ 10073 h 10073"/>
              <a:gd name="connsiteX8" fmla="*/ 563 w 10001"/>
              <a:gd name="connsiteY8" fmla="*/ 10028 h 10073"/>
              <a:gd name="connsiteX9" fmla="*/ 563 w 10001"/>
              <a:gd name="connsiteY9" fmla="*/ 6926 h 10073"/>
              <a:gd name="connsiteX0" fmla="*/ 563 w 10001"/>
              <a:gd name="connsiteY0" fmla="*/ 6906 h 10053"/>
              <a:gd name="connsiteX1" fmla="*/ 387 w 10001"/>
              <a:gd name="connsiteY1" fmla="*/ 7129 h 10053"/>
              <a:gd name="connsiteX2" fmla="*/ 0 w 10001"/>
              <a:gd name="connsiteY2" fmla="*/ 5032 h 10053"/>
              <a:gd name="connsiteX3" fmla="*/ 387 w 10001"/>
              <a:gd name="connsiteY3" fmla="*/ 2936 h 10053"/>
              <a:gd name="connsiteX4" fmla="*/ 563 w 10001"/>
              <a:gd name="connsiteY4" fmla="*/ 3159 h 10053"/>
              <a:gd name="connsiteX5" fmla="*/ 563 w 10001"/>
              <a:gd name="connsiteY5" fmla="*/ 0 h 10053"/>
              <a:gd name="connsiteX6" fmla="*/ 10000 w 10001"/>
              <a:gd name="connsiteY6" fmla="*/ 0 h 10053"/>
              <a:gd name="connsiteX7" fmla="*/ 10001 w 10001"/>
              <a:gd name="connsiteY7" fmla="*/ 10053 h 10053"/>
              <a:gd name="connsiteX8" fmla="*/ 563 w 10001"/>
              <a:gd name="connsiteY8" fmla="*/ 10008 h 10053"/>
              <a:gd name="connsiteX9" fmla="*/ 563 w 10001"/>
              <a:gd name="connsiteY9" fmla="*/ 6906 h 1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0053">
                <a:moveTo>
                  <a:pt x="563" y="6906"/>
                </a:moveTo>
                <a:cubicBezTo>
                  <a:pt x="511" y="7045"/>
                  <a:pt x="449" y="7129"/>
                  <a:pt x="387" y="7129"/>
                </a:cubicBezTo>
                <a:cubicBezTo>
                  <a:pt x="171" y="7129"/>
                  <a:pt x="0" y="6178"/>
                  <a:pt x="0" y="5032"/>
                </a:cubicBezTo>
                <a:cubicBezTo>
                  <a:pt x="0" y="3859"/>
                  <a:pt x="171" y="2936"/>
                  <a:pt x="387" y="2936"/>
                </a:cubicBezTo>
                <a:cubicBezTo>
                  <a:pt x="449" y="2936"/>
                  <a:pt x="511" y="3020"/>
                  <a:pt x="563" y="3159"/>
                </a:cubicBezTo>
                <a:cubicBezTo>
                  <a:pt x="563" y="29"/>
                  <a:pt x="566" y="1314"/>
                  <a:pt x="563" y="0"/>
                </a:cubicBezTo>
                <a:lnTo>
                  <a:pt x="10000" y="0"/>
                </a:lnTo>
                <a:cubicBezTo>
                  <a:pt x="9994" y="4526"/>
                  <a:pt x="10001" y="10053"/>
                  <a:pt x="10001" y="10053"/>
                </a:cubicBezTo>
                <a:lnTo>
                  <a:pt x="563" y="10008"/>
                </a:lnTo>
                <a:lnTo>
                  <a:pt x="563" y="6906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РОЛЕВЫЕ ИГРЫ </a:t>
            </a:r>
            <a:endParaRPr lang="en-US" sz="2400" b="1" dirty="0">
              <a:latin typeface="+mn-lt"/>
            </a:endParaRP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C487ABD3-27B5-407C-BE25-F25505FB3C2D}"/>
              </a:ext>
            </a:extLst>
          </p:cNvPr>
          <p:cNvSpPr>
            <a:spLocks noChangeAspect="1"/>
          </p:cNvSpPr>
          <p:nvPr/>
        </p:nvSpPr>
        <p:spPr bwMode="auto">
          <a:xfrm>
            <a:off x="2744788" y="4394200"/>
            <a:ext cx="1076325" cy="822325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52B242BC-151D-40CF-94D5-D3A54B354DFD}"/>
              </a:ext>
            </a:extLst>
          </p:cNvPr>
          <p:cNvSpPr>
            <a:spLocks noChangeAspect="1"/>
          </p:cNvSpPr>
          <p:nvPr/>
        </p:nvSpPr>
        <p:spPr bwMode="auto">
          <a:xfrm>
            <a:off x="3592513" y="4394200"/>
            <a:ext cx="5561012" cy="82550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246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46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30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39"/>
              <a:gd name="connsiteY0" fmla="*/ 6918 h 10027"/>
              <a:gd name="connsiteX1" fmla="*/ 379 w 12239"/>
              <a:gd name="connsiteY1" fmla="*/ 7142 h 10027"/>
              <a:gd name="connsiteX2" fmla="*/ 0 w 12239"/>
              <a:gd name="connsiteY2" fmla="*/ 5041 h 10027"/>
              <a:gd name="connsiteX3" fmla="*/ 379 w 12239"/>
              <a:gd name="connsiteY3" fmla="*/ 2940 h 10027"/>
              <a:gd name="connsiteX4" fmla="*/ 551 w 12239"/>
              <a:gd name="connsiteY4" fmla="*/ 3164 h 10027"/>
              <a:gd name="connsiteX5" fmla="*/ 551 w 12239"/>
              <a:gd name="connsiteY5" fmla="*/ 27 h 10027"/>
              <a:gd name="connsiteX6" fmla="*/ 12230 w 12239"/>
              <a:gd name="connsiteY6" fmla="*/ 0 h 10027"/>
              <a:gd name="connsiteX7" fmla="*/ 12239 w 12239"/>
              <a:gd name="connsiteY7" fmla="*/ 10027 h 10027"/>
              <a:gd name="connsiteX8" fmla="*/ 551 w 12239"/>
              <a:gd name="connsiteY8" fmla="*/ 10027 h 10027"/>
              <a:gd name="connsiteX9" fmla="*/ 551 w 12239"/>
              <a:gd name="connsiteY9" fmla="*/ 6918 h 10027"/>
              <a:gd name="connsiteX0" fmla="*/ 551 w 12231"/>
              <a:gd name="connsiteY0" fmla="*/ 6918 h 10027"/>
              <a:gd name="connsiteX1" fmla="*/ 379 w 12231"/>
              <a:gd name="connsiteY1" fmla="*/ 7142 h 10027"/>
              <a:gd name="connsiteX2" fmla="*/ 0 w 12231"/>
              <a:gd name="connsiteY2" fmla="*/ 5041 h 10027"/>
              <a:gd name="connsiteX3" fmla="*/ 379 w 12231"/>
              <a:gd name="connsiteY3" fmla="*/ 2940 h 10027"/>
              <a:gd name="connsiteX4" fmla="*/ 551 w 12231"/>
              <a:gd name="connsiteY4" fmla="*/ 3164 h 10027"/>
              <a:gd name="connsiteX5" fmla="*/ 551 w 12231"/>
              <a:gd name="connsiteY5" fmla="*/ 27 h 10027"/>
              <a:gd name="connsiteX6" fmla="*/ 12230 w 12231"/>
              <a:gd name="connsiteY6" fmla="*/ 0 h 10027"/>
              <a:gd name="connsiteX7" fmla="*/ 12231 w 12231"/>
              <a:gd name="connsiteY7" fmla="*/ 10027 h 10027"/>
              <a:gd name="connsiteX8" fmla="*/ 551 w 12231"/>
              <a:gd name="connsiteY8" fmla="*/ 10027 h 10027"/>
              <a:gd name="connsiteX9" fmla="*/ 551 w 12231"/>
              <a:gd name="connsiteY9" fmla="*/ 6918 h 10027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1" h="10059">
                <a:moveTo>
                  <a:pt x="551" y="6918"/>
                </a:moveTo>
                <a:cubicBezTo>
                  <a:pt x="500" y="7058"/>
                  <a:pt x="440" y="7142"/>
                  <a:pt x="379" y="7142"/>
                </a:cubicBezTo>
                <a:cubicBezTo>
                  <a:pt x="167" y="7142"/>
                  <a:pt x="0" y="6189"/>
                  <a:pt x="0" y="5041"/>
                </a:cubicBezTo>
                <a:cubicBezTo>
                  <a:pt x="0" y="3865"/>
                  <a:pt x="167" y="2940"/>
                  <a:pt x="379" y="2940"/>
                </a:cubicBezTo>
                <a:cubicBezTo>
                  <a:pt x="440" y="2940"/>
                  <a:pt x="500" y="3024"/>
                  <a:pt x="551" y="3164"/>
                </a:cubicBezTo>
                <a:cubicBezTo>
                  <a:pt x="551" y="27"/>
                  <a:pt x="553" y="1417"/>
                  <a:pt x="551" y="27"/>
                </a:cubicBezTo>
                <a:lnTo>
                  <a:pt x="12230" y="0"/>
                </a:lnTo>
                <a:cubicBezTo>
                  <a:pt x="12226" y="5005"/>
                  <a:pt x="12231" y="10059"/>
                  <a:pt x="12231" y="10059"/>
                </a:cubicBezTo>
                <a:lnTo>
                  <a:pt x="551" y="10027"/>
                </a:lnTo>
                <a:lnTo>
                  <a:pt x="551" y="6918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23BDA48F-9096-403D-AA7A-EA0BB90ABA83}"/>
              </a:ext>
            </a:extLst>
          </p:cNvPr>
          <p:cNvSpPr>
            <a:spLocks noChangeAspect="1"/>
          </p:cNvSpPr>
          <p:nvPr/>
        </p:nvSpPr>
        <p:spPr bwMode="auto">
          <a:xfrm>
            <a:off x="1635125" y="5221288"/>
            <a:ext cx="1076325" cy="822325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C6CEE626-C560-4956-B2C3-EB1CF0F45E61}"/>
              </a:ext>
            </a:extLst>
          </p:cNvPr>
          <p:cNvSpPr>
            <a:spLocks noChangeAspect="1"/>
          </p:cNvSpPr>
          <p:nvPr/>
        </p:nvSpPr>
        <p:spPr bwMode="auto">
          <a:xfrm>
            <a:off x="2486025" y="5219700"/>
            <a:ext cx="6667500" cy="82073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4809"/>
              <a:gd name="connsiteY0" fmla="*/ 6918 h 10027"/>
              <a:gd name="connsiteX1" fmla="*/ 379 w 14809"/>
              <a:gd name="connsiteY1" fmla="*/ 7142 h 10027"/>
              <a:gd name="connsiteX2" fmla="*/ 0 w 14809"/>
              <a:gd name="connsiteY2" fmla="*/ 5041 h 10027"/>
              <a:gd name="connsiteX3" fmla="*/ 379 w 14809"/>
              <a:gd name="connsiteY3" fmla="*/ 2940 h 10027"/>
              <a:gd name="connsiteX4" fmla="*/ 551 w 14809"/>
              <a:gd name="connsiteY4" fmla="*/ 3164 h 10027"/>
              <a:gd name="connsiteX5" fmla="*/ 551 w 14809"/>
              <a:gd name="connsiteY5" fmla="*/ 27 h 10027"/>
              <a:gd name="connsiteX6" fmla="*/ 14809 w 14809"/>
              <a:gd name="connsiteY6" fmla="*/ 0 h 10027"/>
              <a:gd name="connsiteX7" fmla="*/ 12411 w 14809"/>
              <a:gd name="connsiteY7" fmla="*/ 10027 h 10027"/>
              <a:gd name="connsiteX8" fmla="*/ 551 w 14809"/>
              <a:gd name="connsiteY8" fmla="*/ 10027 h 10027"/>
              <a:gd name="connsiteX9" fmla="*/ 551 w 14809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809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653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4675"/>
              <a:gd name="connsiteY0" fmla="*/ 6918 h 10027"/>
              <a:gd name="connsiteX1" fmla="*/ 379 w 14675"/>
              <a:gd name="connsiteY1" fmla="*/ 7142 h 10027"/>
              <a:gd name="connsiteX2" fmla="*/ 0 w 14675"/>
              <a:gd name="connsiteY2" fmla="*/ 5041 h 10027"/>
              <a:gd name="connsiteX3" fmla="*/ 379 w 14675"/>
              <a:gd name="connsiteY3" fmla="*/ 2940 h 10027"/>
              <a:gd name="connsiteX4" fmla="*/ 551 w 14675"/>
              <a:gd name="connsiteY4" fmla="*/ 3164 h 10027"/>
              <a:gd name="connsiteX5" fmla="*/ 551 w 14675"/>
              <a:gd name="connsiteY5" fmla="*/ 27 h 10027"/>
              <a:gd name="connsiteX6" fmla="*/ 14653 w 14675"/>
              <a:gd name="connsiteY6" fmla="*/ 0 h 10027"/>
              <a:gd name="connsiteX7" fmla="*/ 14675 w 14675"/>
              <a:gd name="connsiteY7" fmla="*/ 9957 h 10027"/>
              <a:gd name="connsiteX8" fmla="*/ 551 w 14675"/>
              <a:gd name="connsiteY8" fmla="*/ 10027 h 10027"/>
              <a:gd name="connsiteX9" fmla="*/ 551 w 14675"/>
              <a:gd name="connsiteY9" fmla="*/ 6918 h 10027"/>
              <a:gd name="connsiteX0" fmla="*/ 551 w 14667"/>
              <a:gd name="connsiteY0" fmla="*/ 6918 h 10027"/>
              <a:gd name="connsiteX1" fmla="*/ 379 w 14667"/>
              <a:gd name="connsiteY1" fmla="*/ 7142 h 10027"/>
              <a:gd name="connsiteX2" fmla="*/ 0 w 14667"/>
              <a:gd name="connsiteY2" fmla="*/ 5041 h 10027"/>
              <a:gd name="connsiteX3" fmla="*/ 379 w 14667"/>
              <a:gd name="connsiteY3" fmla="*/ 2940 h 10027"/>
              <a:gd name="connsiteX4" fmla="*/ 551 w 14667"/>
              <a:gd name="connsiteY4" fmla="*/ 3164 h 10027"/>
              <a:gd name="connsiteX5" fmla="*/ 551 w 14667"/>
              <a:gd name="connsiteY5" fmla="*/ 27 h 10027"/>
              <a:gd name="connsiteX6" fmla="*/ 14653 w 14667"/>
              <a:gd name="connsiteY6" fmla="*/ 0 h 10027"/>
              <a:gd name="connsiteX7" fmla="*/ 14667 w 14667"/>
              <a:gd name="connsiteY7" fmla="*/ 9912 h 10027"/>
              <a:gd name="connsiteX8" fmla="*/ 551 w 14667"/>
              <a:gd name="connsiteY8" fmla="*/ 10027 h 10027"/>
              <a:gd name="connsiteX9" fmla="*/ 551 w 14667"/>
              <a:gd name="connsiteY9" fmla="*/ 6918 h 10027"/>
              <a:gd name="connsiteX0" fmla="*/ 551 w 14667"/>
              <a:gd name="connsiteY0" fmla="*/ 6918 h 10027"/>
              <a:gd name="connsiteX1" fmla="*/ 379 w 14667"/>
              <a:gd name="connsiteY1" fmla="*/ 7142 h 10027"/>
              <a:gd name="connsiteX2" fmla="*/ 0 w 14667"/>
              <a:gd name="connsiteY2" fmla="*/ 5041 h 10027"/>
              <a:gd name="connsiteX3" fmla="*/ 379 w 14667"/>
              <a:gd name="connsiteY3" fmla="*/ 2940 h 10027"/>
              <a:gd name="connsiteX4" fmla="*/ 551 w 14667"/>
              <a:gd name="connsiteY4" fmla="*/ 3164 h 10027"/>
              <a:gd name="connsiteX5" fmla="*/ 551 w 14667"/>
              <a:gd name="connsiteY5" fmla="*/ 27 h 10027"/>
              <a:gd name="connsiteX6" fmla="*/ 14653 w 14667"/>
              <a:gd name="connsiteY6" fmla="*/ 0 h 10027"/>
              <a:gd name="connsiteX7" fmla="*/ 14667 w 14667"/>
              <a:gd name="connsiteY7" fmla="*/ 9957 h 10027"/>
              <a:gd name="connsiteX8" fmla="*/ 551 w 14667"/>
              <a:gd name="connsiteY8" fmla="*/ 10027 h 10027"/>
              <a:gd name="connsiteX9" fmla="*/ 551 w 14667"/>
              <a:gd name="connsiteY9" fmla="*/ 6918 h 10027"/>
              <a:gd name="connsiteX0" fmla="*/ 551 w 14667"/>
              <a:gd name="connsiteY0" fmla="*/ 6891 h 10000"/>
              <a:gd name="connsiteX1" fmla="*/ 379 w 14667"/>
              <a:gd name="connsiteY1" fmla="*/ 7115 h 10000"/>
              <a:gd name="connsiteX2" fmla="*/ 0 w 14667"/>
              <a:gd name="connsiteY2" fmla="*/ 5014 h 10000"/>
              <a:gd name="connsiteX3" fmla="*/ 379 w 14667"/>
              <a:gd name="connsiteY3" fmla="*/ 2913 h 10000"/>
              <a:gd name="connsiteX4" fmla="*/ 551 w 14667"/>
              <a:gd name="connsiteY4" fmla="*/ 3137 h 10000"/>
              <a:gd name="connsiteX5" fmla="*/ 551 w 14667"/>
              <a:gd name="connsiteY5" fmla="*/ 0 h 10000"/>
              <a:gd name="connsiteX6" fmla="*/ 14661 w 14667"/>
              <a:gd name="connsiteY6" fmla="*/ 18 h 10000"/>
              <a:gd name="connsiteX7" fmla="*/ 14667 w 14667"/>
              <a:gd name="connsiteY7" fmla="*/ 9930 h 10000"/>
              <a:gd name="connsiteX8" fmla="*/ 551 w 14667"/>
              <a:gd name="connsiteY8" fmla="*/ 10000 h 10000"/>
              <a:gd name="connsiteX9" fmla="*/ 551 w 14667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67" h="10000">
                <a:moveTo>
                  <a:pt x="551" y="6891"/>
                </a:moveTo>
                <a:cubicBezTo>
                  <a:pt x="500" y="7031"/>
                  <a:pt x="440" y="7115"/>
                  <a:pt x="379" y="7115"/>
                </a:cubicBezTo>
                <a:cubicBezTo>
                  <a:pt x="167" y="7115"/>
                  <a:pt x="0" y="6162"/>
                  <a:pt x="0" y="5014"/>
                </a:cubicBezTo>
                <a:cubicBezTo>
                  <a:pt x="0" y="3838"/>
                  <a:pt x="167" y="2913"/>
                  <a:pt x="379" y="2913"/>
                </a:cubicBezTo>
                <a:cubicBezTo>
                  <a:pt x="440" y="2913"/>
                  <a:pt x="500" y="2997"/>
                  <a:pt x="551" y="3137"/>
                </a:cubicBezTo>
                <a:cubicBezTo>
                  <a:pt x="551" y="0"/>
                  <a:pt x="553" y="1390"/>
                  <a:pt x="551" y="0"/>
                </a:cubicBezTo>
                <a:lnTo>
                  <a:pt x="14661" y="18"/>
                </a:lnTo>
                <a:cubicBezTo>
                  <a:pt x="14657" y="5023"/>
                  <a:pt x="14667" y="9930"/>
                  <a:pt x="14667" y="9930"/>
                </a:cubicBezTo>
                <a:lnTo>
                  <a:pt x="551" y="10000"/>
                </a:lnTo>
                <a:lnTo>
                  <a:pt x="551" y="689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7ED0922F-A77A-4849-9A65-9C9FEE46E709}"/>
              </a:ext>
            </a:extLst>
          </p:cNvPr>
          <p:cNvSpPr>
            <a:spLocks noChangeAspect="1"/>
          </p:cNvSpPr>
          <p:nvPr/>
        </p:nvSpPr>
        <p:spPr bwMode="auto">
          <a:xfrm>
            <a:off x="531813" y="6040438"/>
            <a:ext cx="1074737" cy="822325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</a:endParaRPr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1F3AD447-3BC2-4D09-A70D-EB52D30406D7}"/>
              </a:ext>
            </a:extLst>
          </p:cNvPr>
          <p:cNvSpPr>
            <a:spLocks noChangeAspect="1"/>
          </p:cNvSpPr>
          <p:nvPr/>
        </p:nvSpPr>
        <p:spPr bwMode="auto">
          <a:xfrm>
            <a:off x="1381125" y="6029325"/>
            <a:ext cx="7775575" cy="82708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4809"/>
              <a:gd name="connsiteY0" fmla="*/ 6918 h 10027"/>
              <a:gd name="connsiteX1" fmla="*/ 379 w 14809"/>
              <a:gd name="connsiteY1" fmla="*/ 7142 h 10027"/>
              <a:gd name="connsiteX2" fmla="*/ 0 w 14809"/>
              <a:gd name="connsiteY2" fmla="*/ 5041 h 10027"/>
              <a:gd name="connsiteX3" fmla="*/ 379 w 14809"/>
              <a:gd name="connsiteY3" fmla="*/ 2940 h 10027"/>
              <a:gd name="connsiteX4" fmla="*/ 551 w 14809"/>
              <a:gd name="connsiteY4" fmla="*/ 3164 h 10027"/>
              <a:gd name="connsiteX5" fmla="*/ 551 w 14809"/>
              <a:gd name="connsiteY5" fmla="*/ 27 h 10027"/>
              <a:gd name="connsiteX6" fmla="*/ 14809 w 14809"/>
              <a:gd name="connsiteY6" fmla="*/ 0 h 10027"/>
              <a:gd name="connsiteX7" fmla="*/ 12411 w 14809"/>
              <a:gd name="connsiteY7" fmla="*/ 10027 h 10027"/>
              <a:gd name="connsiteX8" fmla="*/ 551 w 14809"/>
              <a:gd name="connsiteY8" fmla="*/ 10027 h 10027"/>
              <a:gd name="connsiteX9" fmla="*/ 551 w 14809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809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7244"/>
              <a:gd name="connsiteY0" fmla="*/ 6971 h 10080"/>
              <a:gd name="connsiteX1" fmla="*/ 379 w 17244"/>
              <a:gd name="connsiteY1" fmla="*/ 7195 h 10080"/>
              <a:gd name="connsiteX2" fmla="*/ 0 w 17244"/>
              <a:gd name="connsiteY2" fmla="*/ 5094 h 10080"/>
              <a:gd name="connsiteX3" fmla="*/ 379 w 17244"/>
              <a:gd name="connsiteY3" fmla="*/ 2993 h 10080"/>
              <a:gd name="connsiteX4" fmla="*/ 551 w 17244"/>
              <a:gd name="connsiteY4" fmla="*/ 3217 h 10080"/>
              <a:gd name="connsiteX5" fmla="*/ 551 w 17244"/>
              <a:gd name="connsiteY5" fmla="*/ 80 h 10080"/>
              <a:gd name="connsiteX6" fmla="*/ 17244 w 17244"/>
              <a:gd name="connsiteY6" fmla="*/ 0 h 10080"/>
              <a:gd name="connsiteX7" fmla="*/ 14815 w 17244"/>
              <a:gd name="connsiteY7" fmla="*/ 10055 h 10080"/>
              <a:gd name="connsiteX8" fmla="*/ 551 w 17244"/>
              <a:gd name="connsiteY8" fmla="*/ 10080 h 10080"/>
              <a:gd name="connsiteX9" fmla="*/ 551 w 17244"/>
              <a:gd name="connsiteY9" fmla="*/ 6971 h 10080"/>
              <a:gd name="connsiteX0" fmla="*/ 551 w 17244"/>
              <a:gd name="connsiteY0" fmla="*/ 6971 h 10080"/>
              <a:gd name="connsiteX1" fmla="*/ 379 w 17244"/>
              <a:gd name="connsiteY1" fmla="*/ 7195 h 10080"/>
              <a:gd name="connsiteX2" fmla="*/ 0 w 17244"/>
              <a:gd name="connsiteY2" fmla="*/ 5094 h 10080"/>
              <a:gd name="connsiteX3" fmla="*/ 379 w 17244"/>
              <a:gd name="connsiteY3" fmla="*/ 2993 h 10080"/>
              <a:gd name="connsiteX4" fmla="*/ 551 w 17244"/>
              <a:gd name="connsiteY4" fmla="*/ 3217 h 10080"/>
              <a:gd name="connsiteX5" fmla="*/ 551 w 17244"/>
              <a:gd name="connsiteY5" fmla="*/ 80 h 10080"/>
              <a:gd name="connsiteX6" fmla="*/ 17244 w 17244"/>
              <a:gd name="connsiteY6" fmla="*/ 0 h 10080"/>
              <a:gd name="connsiteX7" fmla="*/ 17241 w 17244"/>
              <a:gd name="connsiteY7" fmla="*/ 10002 h 10080"/>
              <a:gd name="connsiteX8" fmla="*/ 551 w 17244"/>
              <a:gd name="connsiteY8" fmla="*/ 10080 h 10080"/>
              <a:gd name="connsiteX9" fmla="*/ 551 w 17244"/>
              <a:gd name="connsiteY9" fmla="*/ 6971 h 10080"/>
              <a:gd name="connsiteX0" fmla="*/ 551 w 17260"/>
              <a:gd name="connsiteY0" fmla="*/ 6971 h 10080"/>
              <a:gd name="connsiteX1" fmla="*/ 379 w 17260"/>
              <a:gd name="connsiteY1" fmla="*/ 7195 h 10080"/>
              <a:gd name="connsiteX2" fmla="*/ 0 w 17260"/>
              <a:gd name="connsiteY2" fmla="*/ 5094 h 10080"/>
              <a:gd name="connsiteX3" fmla="*/ 379 w 17260"/>
              <a:gd name="connsiteY3" fmla="*/ 2993 h 10080"/>
              <a:gd name="connsiteX4" fmla="*/ 551 w 17260"/>
              <a:gd name="connsiteY4" fmla="*/ 3217 h 10080"/>
              <a:gd name="connsiteX5" fmla="*/ 551 w 17260"/>
              <a:gd name="connsiteY5" fmla="*/ 80 h 10080"/>
              <a:gd name="connsiteX6" fmla="*/ 17244 w 17260"/>
              <a:gd name="connsiteY6" fmla="*/ 0 h 10080"/>
              <a:gd name="connsiteX7" fmla="*/ 17260 w 17260"/>
              <a:gd name="connsiteY7" fmla="*/ 10002 h 10080"/>
              <a:gd name="connsiteX8" fmla="*/ 551 w 17260"/>
              <a:gd name="connsiteY8" fmla="*/ 10080 h 10080"/>
              <a:gd name="connsiteX9" fmla="*/ 551 w 17260"/>
              <a:gd name="connsiteY9" fmla="*/ 6971 h 10080"/>
              <a:gd name="connsiteX0" fmla="*/ 551 w 17250"/>
              <a:gd name="connsiteY0" fmla="*/ 6971 h 10108"/>
              <a:gd name="connsiteX1" fmla="*/ 379 w 17250"/>
              <a:gd name="connsiteY1" fmla="*/ 7195 h 10108"/>
              <a:gd name="connsiteX2" fmla="*/ 0 w 17250"/>
              <a:gd name="connsiteY2" fmla="*/ 5094 h 10108"/>
              <a:gd name="connsiteX3" fmla="*/ 379 w 17250"/>
              <a:gd name="connsiteY3" fmla="*/ 2993 h 10108"/>
              <a:gd name="connsiteX4" fmla="*/ 551 w 17250"/>
              <a:gd name="connsiteY4" fmla="*/ 3217 h 10108"/>
              <a:gd name="connsiteX5" fmla="*/ 551 w 17250"/>
              <a:gd name="connsiteY5" fmla="*/ 80 h 10108"/>
              <a:gd name="connsiteX6" fmla="*/ 17244 w 17250"/>
              <a:gd name="connsiteY6" fmla="*/ 0 h 10108"/>
              <a:gd name="connsiteX7" fmla="*/ 17250 w 17250"/>
              <a:gd name="connsiteY7" fmla="*/ 10108 h 10108"/>
              <a:gd name="connsiteX8" fmla="*/ 551 w 17250"/>
              <a:gd name="connsiteY8" fmla="*/ 10080 h 10108"/>
              <a:gd name="connsiteX9" fmla="*/ 551 w 17250"/>
              <a:gd name="connsiteY9" fmla="*/ 6971 h 10108"/>
              <a:gd name="connsiteX0" fmla="*/ 551 w 17250"/>
              <a:gd name="connsiteY0" fmla="*/ 6971 h 10108"/>
              <a:gd name="connsiteX1" fmla="*/ 379 w 17250"/>
              <a:gd name="connsiteY1" fmla="*/ 7195 h 10108"/>
              <a:gd name="connsiteX2" fmla="*/ 0 w 17250"/>
              <a:gd name="connsiteY2" fmla="*/ 5094 h 10108"/>
              <a:gd name="connsiteX3" fmla="*/ 379 w 17250"/>
              <a:gd name="connsiteY3" fmla="*/ 2993 h 10108"/>
              <a:gd name="connsiteX4" fmla="*/ 551 w 17250"/>
              <a:gd name="connsiteY4" fmla="*/ 3217 h 10108"/>
              <a:gd name="connsiteX5" fmla="*/ 551 w 17250"/>
              <a:gd name="connsiteY5" fmla="*/ 80 h 10108"/>
              <a:gd name="connsiteX6" fmla="*/ 17244 w 17250"/>
              <a:gd name="connsiteY6" fmla="*/ 0 h 10108"/>
              <a:gd name="connsiteX7" fmla="*/ 17250 w 17250"/>
              <a:gd name="connsiteY7" fmla="*/ 10108 h 10108"/>
              <a:gd name="connsiteX8" fmla="*/ 551 w 17250"/>
              <a:gd name="connsiteY8" fmla="*/ 10080 h 10108"/>
              <a:gd name="connsiteX9" fmla="*/ 551 w 17250"/>
              <a:gd name="connsiteY9" fmla="*/ 6971 h 10108"/>
              <a:gd name="connsiteX0" fmla="*/ 551 w 17250"/>
              <a:gd name="connsiteY0" fmla="*/ 7035 h 10172"/>
              <a:gd name="connsiteX1" fmla="*/ 379 w 17250"/>
              <a:gd name="connsiteY1" fmla="*/ 7259 h 10172"/>
              <a:gd name="connsiteX2" fmla="*/ 0 w 17250"/>
              <a:gd name="connsiteY2" fmla="*/ 5158 h 10172"/>
              <a:gd name="connsiteX3" fmla="*/ 379 w 17250"/>
              <a:gd name="connsiteY3" fmla="*/ 3057 h 10172"/>
              <a:gd name="connsiteX4" fmla="*/ 551 w 17250"/>
              <a:gd name="connsiteY4" fmla="*/ 3281 h 10172"/>
              <a:gd name="connsiteX5" fmla="*/ 551 w 17250"/>
              <a:gd name="connsiteY5" fmla="*/ 144 h 10172"/>
              <a:gd name="connsiteX6" fmla="*/ 17244 w 17250"/>
              <a:gd name="connsiteY6" fmla="*/ 0 h 10172"/>
              <a:gd name="connsiteX7" fmla="*/ 17250 w 17250"/>
              <a:gd name="connsiteY7" fmla="*/ 10172 h 10172"/>
              <a:gd name="connsiteX8" fmla="*/ 551 w 17250"/>
              <a:gd name="connsiteY8" fmla="*/ 10144 h 10172"/>
              <a:gd name="connsiteX9" fmla="*/ 551 w 17250"/>
              <a:gd name="connsiteY9" fmla="*/ 7035 h 10172"/>
              <a:gd name="connsiteX0" fmla="*/ 551 w 17244"/>
              <a:gd name="connsiteY0" fmla="*/ 7035 h 10144"/>
              <a:gd name="connsiteX1" fmla="*/ 379 w 17244"/>
              <a:gd name="connsiteY1" fmla="*/ 7259 h 10144"/>
              <a:gd name="connsiteX2" fmla="*/ 0 w 17244"/>
              <a:gd name="connsiteY2" fmla="*/ 5158 h 10144"/>
              <a:gd name="connsiteX3" fmla="*/ 379 w 17244"/>
              <a:gd name="connsiteY3" fmla="*/ 3057 h 10144"/>
              <a:gd name="connsiteX4" fmla="*/ 551 w 17244"/>
              <a:gd name="connsiteY4" fmla="*/ 3281 h 10144"/>
              <a:gd name="connsiteX5" fmla="*/ 551 w 17244"/>
              <a:gd name="connsiteY5" fmla="*/ 144 h 10144"/>
              <a:gd name="connsiteX6" fmla="*/ 17244 w 17244"/>
              <a:gd name="connsiteY6" fmla="*/ 0 h 10144"/>
              <a:gd name="connsiteX7" fmla="*/ 17244 w 17244"/>
              <a:gd name="connsiteY7" fmla="*/ 10140 h 10144"/>
              <a:gd name="connsiteX8" fmla="*/ 551 w 17244"/>
              <a:gd name="connsiteY8" fmla="*/ 10144 h 10144"/>
              <a:gd name="connsiteX9" fmla="*/ 551 w 17244"/>
              <a:gd name="connsiteY9" fmla="*/ 7035 h 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" h="10144">
                <a:moveTo>
                  <a:pt x="551" y="7035"/>
                </a:moveTo>
                <a:cubicBezTo>
                  <a:pt x="500" y="7175"/>
                  <a:pt x="440" y="7259"/>
                  <a:pt x="379" y="7259"/>
                </a:cubicBezTo>
                <a:cubicBezTo>
                  <a:pt x="167" y="7259"/>
                  <a:pt x="0" y="6306"/>
                  <a:pt x="0" y="5158"/>
                </a:cubicBezTo>
                <a:cubicBezTo>
                  <a:pt x="0" y="3982"/>
                  <a:pt x="167" y="3057"/>
                  <a:pt x="379" y="3057"/>
                </a:cubicBezTo>
                <a:cubicBezTo>
                  <a:pt x="440" y="3057"/>
                  <a:pt x="500" y="3141"/>
                  <a:pt x="551" y="3281"/>
                </a:cubicBezTo>
                <a:cubicBezTo>
                  <a:pt x="551" y="144"/>
                  <a:pt x="553" y="1534"/>
                  <a:pt x="551" y="144"/>
                </a:cubicBezTo>
                <a:lnTo>
                  <a:pt x="17244" y="0"/>
                </a:lnTo>
                <a:cubicBezTo>
                  <a:pt x="17240" y="5005"/>
                  <a:pt x="17244" y="10140"/>
                  <a:pt x="17244" y="10140"/>
                </a:cubicBezTo>
                <a:lnTo>
                  <a:pt x="551" y="10144"/>
                </a:lnTo>
                <a:lnTo>
                  <a:pt x="551" y="7035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733F12DC-7CDD-4B87-BC34-6F3E3B895FF9}"/>
              </a:ext>
            </a:extLst>
          </p:cNvPr>
          <p:cNvSpPr>
            <a:spLocks noChangeAspect="1"/>
          </p:cNvSpPr>
          <p:nvPr/>
        </p:nvSpPr>
        <p:spPr bwMode="auto">
          <a:xfrm>
            <a:off x="4941888" y="2749550"/>
            <a:ext cx="1076325" cy="823913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44" name="Freeform 13">
            <a:extLst>
              <a:ext uri="{FF2B5EF4-FFF2-40B4-BE49-F238E27FC236}">
                <a16:creationId xmlns:a16="http://schemas.microsoft.com/office/drawing/2014/main" id="{8711087E-3C03-46CF-8C1B-52B7C493C6A6}"/>
              </a:ext>
            </a:extLst>
          </p:cNvPr>
          <p:cNvSpPr>
            <a:spLocks noChangeAspect="1"/>
          </p:cNvSpPr>
          <p:nvPr/>
        </p:nvSpPr>
        <p:spPr bwMode="auto">
          <a:xfrm>
            <a:off x="5794375" y="2751138"/>
            <a:ext cx="3363913" cy="823912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40 h 10249"/>
              <a:gd name="connsiteX1" fmla="*/ 379 w 10000"/>
              <a:gd name="connsiteY1" fmla="*/ 7364 h 10249"/>
              <a:gd name="connsiteX2" fmla="*/ 0 w 10000"/>
              <a:gd name="connsiteY2" fmla="*/ 5263 h 10249"/>
              <a:gd name="connsiteX3" fmla="*/ 379 w 10000"/>
              <a:gd name="connsiteY3" fmla="*/ 3162 h 10249"/>
              <a:gd name="connsiteX4" fmla="*/ 551 w 10000"/>
              <a:gd name="connsiteY4" fmla="*/ 3386 h 10249"/>
              <a:gd name="connsiteX5" fmla="*/ 551 w 10000"/>
              <a:gd name="connsiteY5" fmla="*/ 249 h 10249"/>
              <a:gd name="connsiteX6" fmla="*/ 7541 w 10000"/>
              <a:gd name="connsiteY6" fmla="*/ 199 h 10249"/>
              <a:gd name="connsiteX7" fmla="*/ 10000 w 10000"/>
              <a:gd name="connsiteY7" fmla="*/ 10249 h 10249"/>
              <a:gd name="connsiteX8" fmla="*/ 551 w 10000"/>
              <a:gd name="connsiteY8" fmla="*/ 10249 h 10249"/>
              <a:gd name="connsiteX9" fmla="*/ 551 w 10000"/>
              <a:gd name="connsiteY9" fmla="*/ 7140 h 10249"/>
              <a:gd name="connsiteX0" fmla="*/ 551 w 8099"/>
              <a:gd name="connsiteY0" fmla="*/ 7801 h 10960"/>
              <a:gd name="connsiteX1" fmla="*/ 379 w 8099"/>
              <a:gd name="connsiteY1" fmla="*/ 8025 h 10960"/>
              <a:gd name="connsiteX2" fmla="*/ 0 w 8099"/>
              <a:gd name="connsiteY2" fmla="*/ 5924 h 10960"/>
              <a:gd name="connsiteX3" fmla="*/ 379 w 8099"/>
              <a:gd name="connsiteY3" fmla="*/ 3823 h 10960"/>
              <a:gd name="connsiteX4" fmla="*/ 551 w 8099"/>
              <a:gd name="connsiteY4" fmla="*/ 4047 h 10960"/>
              <a:gd name="connsiteX5" fmla="*/ 551 w 8099"/>
              <a:gd name="connsiteY5" fmla="*/ 910 h 10960"/>
              <a:gd name="connsiteX6" fmla="*/ 7541 w 8099"/>
              <a:gd name="connsiteY6" fmla="*/ 860 h 10960"/>
              <a:gd name="connsiteX7" fmla="*/ 7658 w 8099"/>
              <a:gd name="connsiteY7" fmla="*/ 10960 h 10960"/>
              <a:gd name="connsiteX8" fmla="*/ 551 w 8099"/>
              <a:gd name="connsiteY8" fmla="*/ 10910 h 10960"/>
              <a:gd name="connsiteX9" fmla="*/ 551 w 8099"/>
              <a:gd name="connsiteY9" fmla="*/ 7801 h 10960"/>
              <a:gd name="connsiteX0" fmla="*/ 680 w 10000"/>
              <a:gd name="connsiteY0" fmla="*/ 7018 h 9900"/>
              <a:gd name="connsiteX1" fmla="*/ 468 w 10000"/>
              <a:gd name="connsiteY1" fmla="*/ 7222 h 9900"/>
              <a:gd name="connsiteX2" fmla="*/ 0 w 10000"/>
              <a:gd name="connsiteY2" fmla="*/ 5305 h 9900"/>
              <a:gd name="connsiteX3" fmla="*/ 468 w 10000"/>
              <a:gd name="connsiteY3" fmla="*/ 3388 h 9900"/>
              <a:gd name="connsiteX4" fmla="*/ 680 w 10000"/>
              <a:gd name="connsiteY4" fmla="*/ 3593 h 9900"/>
              <a:gd name="connsiteX5" fmla="*/ 680 w 10000"/>
              <a:gd name="connsiteY5" fmla="*/ 730 h 9900"/>
              <a:gd name="connsiteX6" fmla="*/ 9311 w 10000"/>
              <a:gd name="connsiteY6" fmla="*/ 685 h 9900"/>
              <a:gd name="connsiteX7" fmla="*/ 9455 w 10000"/>
              <a:gd name="connsiteY7" fmla="*/ 9900 h 9900"/>
              <a:gd name="connsiteX8" fmla="*/ 680 w 10000"/>
              <a:gd name="connsiteY8" fmla="*/ 9854 h 9900"/>
              <a:gd name="connsiteX9" fmla="*/ 680 w 10000"/>
              <a:gd name="connsiteY9" fmla="*/ 7018 h 9900"/>
              <a:gd name="connsiteX0" fmla="*/ 680 w 10000"/>
              <a:gd name="connsiteY0" fmla="*/ 7089 h 10000"/>
              <a:gd name="connsiteX1" fmla="*/ 468 w 10000"/>
              <a:gd name="connsiteY1" fmla="*/ 7295 h 10000"/>
              <a:gd name="connsiteX2" fmla="*/ 0 w 10000"/>
              <a:gd name="connsiteY2" fmla="*/ 5359 h 10000"/>
              <a:gd name="connsiteX3" fmla="*/ 468 w 10000"/>
              <a:gd name="connsiteY3" fmla="*/ 3422 h 10000"/>
              <a:gd name="connsiteX4" fmla="*/ 680 w 10000"/>
              <a:gd name="connsiteY4" fmla="*/ 3629 h 10000"/>
              <a:gd name="connsiteX5" fmla="*/ 680 w 10000"/>
              <a:gd name="connsiteY5" fmla="*/ 737 h 10000"/>
              <a:gd name="connsiteX6" fmla="*/ 9311 w 10000"/>
              <a:gd name="connsiteY6" fmla="*/ 692 h 10000"/>
              <a:gd name="connsiteX7" fmla="*/ 9455 w 10000"/>
              <a:gd name="connsiteY7" fmla="*/ 10000 h 10000"/>
              <a:gd name="connsiteX8" fmla="*/ 680 w 10000"/>
              <a:gd name="connsiteY8" fmla="*/ 9954 h 10000"/>
              <a:gd name="connsiteX9" fmla="*/ 680 w 10000"/>
              <a:gd name="connsiteY9" fmla="*/ 7089 h 10000"/>
              <a:gd name="connsiteX0" fmla="*/ 680 w 10000"/>
              <a:gd name="connsiteY0" fmla="*/ 7089 h 10000"/>
              <a:gd name="connsiteX1" fmla="*/ 468 w 10000"/>
              <a:gd name="connsiteY1" fmla="*/ 7295 h 10000"/>
              <a:gd name="connsiteX2" fmla="*/ 0 w 10000"/>
              <a:gd name="connsiteY2" fmla="*/ 5359 h 10000"/>
              <a:gd name="connsiteX3" fmla="*/ 468 w 10000"/>
              <a:gd name="connsiteY3" fmla="*/ 3422 h 10000"/>
              <a:gd name="connsiteX4" fmla="*/ 680 w 10000"/>
              <a:gd name="connsiteY4" fmla="*/ 3629 h 10000"/>
              <a:gd name="connsiteX5" fmla="*/ 680 w 10000"/>
              <a:gd name="connsiteY5" fmla="*/ 737 h 10000"/>
              <a:gd name="connsiteX6" fmla="*/ 9311 w 10000"/>
              <a:gd name="connsiteY6" fmla="*/ 692 h 10000"/>
              <a:gd name="connsiteX7" fmla="*/ 9455 w 10000"/>
              <a:gd name="connsiteY7" fmla="*/ 10000 h 10000"/>
              <a:gd name="connsiteX8" fmla="*/ 680 w 10000"/>
              <a:gd name="connsiteY8" fmla="*/ 9954 h 10000"/>
              <a:gd name="connsiteX9" fmla="*/ 680 w 10000"/>
              <a:gd name="connsiteY9" fmla="*/ 7089 h 10000"/>
              <a:gd name="connsiteX0" fmla="*/ 680 w 10000"/>
              <a:gd name="connsiteY0" fmla="*/ 7082 h 9993"/>
              <a:gd name="connsiteX1" fmla="*/ 468 w 10000"/>
              <a:gd name="connsiteY1" fmla="*/ 7288 h 9993"/>
              <a:gd name="connsiteX2" fmla="*/ 0 w 10000"/>
              <a:gd name="connsiteY2" fmla="*/ 5352 h 9993"/>
              <a:gd name="connsiteX3" fmla="*/ 468 w 10000"/>
              <a:gd name="connsiteY3" fmla="*/ 3415 h 9993"/>
              <a:gd name="connsiteX4" fmla="*/ 680 w 10000"/>
              <a:gd name="connsiteY4" fmla="*/ 3622 h 9993"/>
              <a:gd name="connsiteX5" fmla="*/ 680 w 10000"/>
              <a:gd name="connsiteY5" fmla="*/ 730 h 9993"/>
              <a:gd name="connsiteX6" fmla="*/ 9311 w 10000"/>
              <a:gd name="connsiteY6" fmla="*/ 685 h 9993"/>
              <a:gd name="connsiteX7" fmla="*/ 9455 w 10000"/>
              <a:gd name="connsiteY7" fmla="*/ 9993 h 9993"/>
              <a:gd name="connsiteX8" fmla="*/ 680 w 10000"/>
              <a:gd name="connsiteY8" fmla="*/ 9947 h 9993"/>
              <a:gd name="connsiteX9" fmla="*/ 680 w 10000"/>
              <a:gd name="connsiteY9" fmla="*/ 7082 h 9993"/>
              <a:gd name="connsiteX0" fmla="*/ 680 w 10000"/>
              <a:gd name="connsiteY0" fmla="*/ 6402 h 9315"/>
              <a:gd name="connsiteX1" fmla="*/ 468 w 10000"/>
              <a:gd name="connsiteY1" fmla="*/ 6608 h 9315"/>
              <a:gd name="connsiteX2" fmla="*/ 0 w 10000"/>
              <a:gd name="connsiteY2" fmla="*/ 4671 h 9315"/>
              <a:gd name="connsiteX3" fmla="*/ 468 w 10000"/>
              <a:gd name="connsiteY3" fmla="*/ 2732 h 9315"/>
              <a:gd name="connsiteX4" fmla="*/ 680 w 10000"/>
              <a:gd name="connsiteY4" fmla="*/ 2940 h 9315"/>
              <a:gd name="connsiteX5" fmla="*/ 680 w 10000"/>
              <a:gd name="connsiteY5" fmla="*/ 46 h 9315"/>
              <a:gd name="connsiteX6" fmla="*/ 9311 w 10000"/>
              <a:gd name="connsiteY6" fmla="*/ 0 h 9315"/>
              <a:gd name="connsiteX7" fmla="*/ 9455 w 10000"/>
              <a:gd name="connsiteY7" fmla="*/ 9315 h 9315"/>
              <a:gd name="connsiteX8" fmla="*/ 680 w 10000"/>
              <a:gd name="connsiteY8" fmla="*/ 9269 h 9315"/>
              <a:gd name="connsiteX9" fmla="*/ 680 w 10000"/>
              <a:gd name="connsiteY9" fmla="*/ 6402 h 9315"/>
              <a:gd name="connsiteX0" fmla="*/ 680 w 9455"/>
              <a:gd name="connsiteY0" fmla="*/ 6873 h 10000"/>
              <a:gd name="connsiteX1" fmla="*/ 468 w 9455"/>
              <a:gd name="connsiteY1" fmla="*/ 7094 h 10000"/>
              <a:gd name="connsiteX2" fmla="*/ 0 w 9455"/>
              <a:gd name="connsiteY2" fmla="*/ 5014 h 10000"/>
              <a:gd name="connsiteX3" fmla="*/ 468 w 9455"/>
              <a:gd name="connsiteY3" fmla="*/ 2933 h 10000"/>
              <a:gd name="connsiteX4" fmla="*/ 680 w 9455"/>
              <a:gd name="connsiteY4" fmla="*/ 3156 h 10000"/>
              <a:gd name="connsiteX5" fmla="*/ 680 w 9455"/>
              <a:gd name="connsiteY5" fmla="*/ 49 h 10000"/>
              <a:gd name="connsiteX6" fmla="*/ 9311 w 9455"/>
              <a:gd name="connsiteY6" fmla="*/ 0 h 10000"/>
              <a:gd name="connsiteX7" fmla="*/ 9455 w 9455"/>
              <a:gd name="connsiteY7" fmla="*/ 10000 h 10000"/>
              <a:gd name="connsiteX8" fmla="*/ 680 w 9455"/>
              <a:gd name="connsiteY8" fmla="*/ 9951 h 10000"/>
              <a:gd name="connsiteX9" fmla="*/ 680 w 9455"/>
              <a:gd name="connsiteY9" fmla="*/ 6873 h 10000"/>
              <a:gd name="connsiteX0" fmla="*/ 719 w 9904"/>
              <a:gd name="connsiteY0" fmla="*/ 6873 h 9967"/>
              <a:gd name="connsiteX1" fmla="*/ 495 w 9904"/>
              <a:gd name="connsiteY1" fmla="*/ 7094 h 9967"/>
              <a:gd name="connsiteX2" fmla="*/ 0 w 9904"/>
              <a:gd name="connsiteY2" fmla="*/ 5014 h 9967"/>
              <a:gd name="connsiteX3" fmla="*/ 495 w 9904"/>
              <a:gd name="connsiteY3" fmla="*/ 2933 h 9967"/>
              <a:gd name="connsiteX4" fmla="*/ 719 w 9904"/>
              <a:gd name="connsiteY4" fmla="*/ 3156 h 9967"/>
              <a:gd name="connsiteX5" fmla="*/ 719 w 9904"/>
              <a:gd name="connsiteY5" fmla="*/ 49 h 9967"/>
              <a:gd name="connsiteX6" fmla="*/ 9848 w 9904"/>
              <a:gd name="connsiteY6" fmla="*/ 0 h 9967"/>
              <a:gd name="connsiteX7" fmla="*/ 9904 w 9904"/>
              <a:gd name="connsiteY7" fmla="*/ 9967 h 9967"/>
              <a:gd name="connsiteX8" fmla="*/ 719 w 9904"/>
              <a:gd name="connsiteY8" fmla="*/ 9951 h 9967"/>
              <a:gd name="connsiteX9" fmla="*/ 719 w 9904"/>
              <a:gd name="connsiteY9" fmla="*/ 6873 h 9967"/>
              <a:gd name="connsiteX0" fmla="*/ 726 w 9968"/>
              <a:gd name="connsiteY0" fmla="*/ 6896 h 9984"/>
              <a:gd name="connsiteX1" fmla="*/ 500 w 9968"/>
              <a:gd name="connsiteY1" fmla="*/ 7117 h 9984"/>
              <a:gd name="connsiteX2" fmla="*/ 0 w 9968"/>
              <a:gd name="connsiteY2" fmla="*/ 5031 h 9984"/>
              <a:gd name="connsiteX3" fmla="*/ 500 w 9968"/>
              <a:gd name="connsiteY3" fmla="*/ 2943 h 9984"/>
              <a:gd name="connsiteX4" fmla="*/ 726 w 9968"/>
              <a:gd name="connsiteY4" fmla="*/ 3166 h 9984"/>
              <a:gd name="connsiteX5" fmla="*/ 726 w 9968"/>
              <a:gd name="connsiteY5" fmla="*/ 49 h 9984"/>
              <a:gd name="connsiteX6" fmla="*/ 9943 w 9968"/>
              <a:gd name="connsiteY6" fmla="*/ 0 h 9984"/>
              <a:gd name="connsiteX7" fmla="*/ 9968 w 9968"/>
              <a:gd name="connsiteY7" fmla="*/ 9966 h 9984"/>
              <a:gd name="connsiteX8" fmla="*/ 726 w 9968"/>
              <a:gd name="connsiteY8" fmla="*/ 9984 h 9984"/>
              <a:gd name="connsiteX9" fmla="*/ 726 w 9968"/>
              <a:gd name="connsiteY9" fmla="*/ 6896 h 9984"/>
              <a:gd name="connsiteX0" fmla="*/ 728 w 10024"/>
              <a:gd name="connsiteY0" fmla="*/ 6907 h 10083"/>
              <a:gd name="connsiteX1" fmla="*/ 502 w 10024"/>
              <a:gd name="connsiteY1" fmla="*/ 7128 h 10083"/>
              <a:gd name="connsiteX2" fmla="*/ 0 w 10024"/>
              <a:gd name="connsiteY2" fmla="*/ 5039 h 10083"/>
              <a:gd name="connsiteX3" fmla="*/ 502 w 10024"/>
              <a:gd name="connsiteY3" fmla="*/ 2948 h 10083"/>
              <a:gd name="connsiteX4" fmla="*/ 728 w 10024"/>
              <a:gd name="connsiteY4" fmla="*/ 3171 h 10083"/>
              <a:gd name="connsiteX5" fmla="*/ 728 w 10024"/>
              <a:gd name="connsiteY5" fmla="*/ 49 h 10083"/>
              <a:gd name="connsiteX6" fmla="*/ 9975 w 10024"/>
              <a:gd name="connsiteY6" fmla="*/ 0 h 10083"/>
              <a:gd name="connsiteX7" fmla="*/ 10024 w 10024"/>
              <a:gd name="connsiteY7" fmla="*/ 10083 h 10083"/>
              <a:gd name="connsiteX8" fmla="*/ 728 w 10024"/>
              <a:gd name="connsiteY8" fmla="*/ 10000 h 10083"/>
              <a:gd name="connsiteX9" fmla="*/ 728 w 10024"/>
              <a:gd name="connsiteY9" fmla="*/ 6907 h 10083"/>
              <a:gd name="connsiteX0" fmla="*/ 728 w 10024"/>
              <a:gd name="connsiteY0" fmla="*/ 6907 h 10049"/>
              <a:gd name="connsiteX1" fmla="*/ 502 w 10024"/>
              <a:gd name="connsiteY1" fmla="*/ 7128 h 10049"/>
              <a:gd name="connsiteX2" fmla="*/ 0 w 10024"/>
              <a:gd name="connsiteY2" fmla="*/ 5039 h 10049"/>
              <a:gd name="connsiteX3" fmla="*/ 502 w 10024"/>
              <a:gd name="connsiteY3" fmla="*/ 2948 h 10049"/>
              <a:gd name="connsiteX4" fmla="*/ 728 w 10024"/>
              <a:gd name="connsiteY4" fmla="*/ 3171 h 10049"/>
              <a:gd name="connsiteX5" fmla="*/ 728 w 10024"/>
              <a:gd name="connsiteY5" fmla="*/ 49 h 10049"/>
              <a:gd name="connsiteX6" fmla="*/ 9975 w 10024"/>
              <a:gd name="connsiteY6" fmla="*/ 0 h 10049"/>
              <a:gd name="connsiteX7" fmla="*/ 10024 w 10024"/>
              <a:gd name="connsiteY7" fmla="*/ 10049 h 10049"/>
              <a:gd name="connsiteX8" fmla="*/ 728 w 10024"/>
              <a:gd name="connsiteY8" fmla="*/ 10000 h 10049"/>
              <a:gd name="connsiteX9" fmla="*/ 728 w 10024"/>
              <a:gd name="connsiteY9" fmla="*/ 6907 h 10049"/>
              <a:gd name="connsiteX0" fmla="*/ 728 w 10024"/>
              <a:gd name="connsiteY0" fmla="*/ 6907 h 10015"/>
              <a:gd name="connsiteX1" fmla="*/ 502 w 10024"/>
              <a:gd name="connsiteY1" fmla="*/ 7128 h 10015"/>
              <a:gd name="connsiteX2" fmla="*/ 0 w 10024"/>
              <a:gd name="connsiteY2" fmla="*/ 5039 h 10015"/>
              <a:gd name="connsiteX3" fmla="*/ 502 w 10024"/>
              <a:gd name="connsiteY3" fmla="*/ 2948 h 10015"/>
              <a:gd name="connsiteX4" fmla="*/ 728 w 10024"/>
              <a:gd name="connsiteY4" fmla="*/ 3171 h 10015"/>
              <a:gd name="connsiteX5" fmla="*/ 728 w 10024"/>
              <a:gd name="connsiteY5" fmla="*/ 49 h 10015"/>
              <a:gd name="connsiteX6" fmla="*/ 9975 w 10024"/>
              <a:gd name="connsiteY6" fmla="*/ 0 h 10015"/>
              <a:gd name="connsiteX7" fmla="*/ 10024 w 10024"/>
              <a:gd name="connsiteY7" fmla="*/ 10015 h 10015"/>
              <a:gd name="connsiteX8" fmla="*/ 728 w 10024"/>
              <a:gd name="connsiteY8" fmla="*/ 10000 h 10015"/>
              <a:gd name="connsiteX9" fmla="*/ 728 w 10024"/>
              <a:gd name="connsiteY9" fmla="*/ 6907 h 10015"/>
              <a:gd name="connsiteX0" fmla="*/ 728 w 10000"/>
              <a:gd name="connsiteY0" fmla="*/ 6907 h 10015"/>
              <a:gd name="connsiteX1" fmla="*/ 502 w 10000"/>
              <a:gd name="connsiteY1" fmla="*/ 7128 h 10015"/>
              <a:gd name="connsiteX2" fmla="*/ 0 w 10000"/>
              <a:gd name="connsiteY2" fmla="*/ 5039 h 10015"/>
              <a:gd name="connsiteX3" fmla="*/ 502 w 10000"/>
              <a:gd name="connsiteY3" fmla="*/ 2948 h 10015"/>
              <a:gd name="connsiteX4" fmla="*/ 728 w 10000"/>
              <a:gd name="connsiteY4" fmla="*/ 3171 h 10015"/>
              <a:gd name="connsiteX5" fmla="*/ 728 w 10000"/>
              <a:gd name="connsiteY5" fmla="*/ 49 h 10015"/>
              <a:gd name="connsiteX6" fmla="*/ 9975 w 10000"/>
              <a:gd name="connsiteY6" fmla="*/ 0 h 10015"/>
              <a:gd name="connsiteX7" fmla="*/ 10000 w 10000"/>
              <a:gd name="connsiteY7" fmla="*/ 10015 h 10015"/>
              <a:gd name="connsiteX8" fmla="*/ 728 w 10000"/>
              <a:gd name="connsiteY8" fmla="*/ 10000 h 10015"/>
              <a:gd name="connsiteX9" fmla="*/ 728 w 10000"/>
              <a:gd name="connsiteY9" fmla="*/ 6907 h 10015"/>
              <a:gd name="connsiteX0" fmla="*/ 728 w 10000"/>
              <a:gd name="connsiteY0" fmla="*/ 6907 h 10015"/>
              <a:gd name="connsiteX1" fmla="*/ 502 w 10000"/>
              <a:gd name="connsiteY1" fmla="*/ 7128 h 10015"/>
              <a:gd name="connsiteX2" fmla="*/ 0 w 10000"/>
              <a:gd name="connsiteY2" fmla="*/ 5039 h 10015"/>
              <a:gd name="connsiteX3" fmla="*/ 502 w 10000"/>
              <a:gd name="connsiteY3" fmla="*/ 2948 h 10015"/>
              <a:gd name="connsiteX4" fmla="*/ 728 w 10000"/>
              <a:gd name="connsiteY4" fmla="*/ 3171 h 10015"/>
              <a:gd name="connsiteX5" fmla="*/ 728 w 10000"/>
              <a:gd name="connsiteY5" fmla="*/ 49 h 10015"/>
              <a:gd name="connsiteX6" fmla="*/ 9975 w 10000"/>
              <a:gd name="connsiteY6" fmla="*/ 0 h 10015"/>
              <a:gd name="connsiteX7" fmla="*/ 10000 w 10000"/>
              <a:gd name="connsiteY7" fmla="*/ 10015 h 10015"/>
              <a:gd name="connsiteX8" fmla="*/ 728 w 10000"/>
              <a:gd name="connsiteY8" fmla="*/ 10000 h 10015"/>
              <a:gd name="connsiteX9" fmla="*/ 728 w 10000"/>
              <a:gd name="connsiteY9" fmla="*/ 6907 h 10015"/>
              <a:gd name="connsiteX0" fmla="*/ 728 w 9992"/>
              <a:gd name="connsiteY0" fmla="*/ 6907 h 10015"/>
              <a:gd name="connsiteX1" fmla="*/ 502 w 9992"/>
              <a:gd name="connsiteY1" fmla="*/ 7128 h 10015"/>
              <a:gd name="connsiteX2" fmla="*/ 0 w 9992"/>
              <a:gd name="connsiteY2" fmla="*/ 5039 h 10015"/>
              <a:gd name="connsiteX3" fmla="*/ 502 w 9992"/>
              <a:gd name="connsiteY3" fmla="*/ 2948 h 10015"/>
              <a:gd name="connsiteX4" fmla="*/ 728 w 9992"/>
              <a:gd name="connsiteY4" fmla="*/ 3171 h 10015"/>
              <a:gd name="connsiteX5" fmla="*/ 728 w 9992"/>
              <a:gd name="connsiteY5" fmla="*/ 49 h 10015"/>
              <a:gd name="connsiteX6" fmla="*/ 9975 w 9992"/>
              <a:gd name="connsiteY6" fmla="*/ 0 h 10015"/>
              <a:gd name="connsiteX7" fmla="*/ 9992 w 9992"/>
              <a:gd name="connsiteY7" fmla="*/ 10015 h 10015"/>
              <a:gd name="connsiteX8" fmla="*/ 728 w 9992"/>
              <a:gd name="connsiteY8" fmla="*/ 10000 h 10015"/>
              <a:gd name="connsiteX9" fmla="*/ 728 w 9992"/>
              <a:gd name="connsiteY9" fmla="*/ 6907 h 10015"/>
              <a:gd name="connsiteX0" fmla="*/ 729 w 10000"/>
              <a:gd name="connsiteY0" fmla="*/ 6865 h 9968"/>
              <a:gd name="connsiteX1" fmla="*/ 502 w 10000"/>
              <a:gd name="connsiteY1" fmla="*/ 7085 h 9968"/>
              <a:gd name="connsiteX2" fmla="*/ 0 w 10000"/>
              <a:gd name="connsiteY2" fmla="*/ 4999 h 9968"/>
              <a:gd name="connsiteX3" fmla="*/ 502 w 10000"/>
              <a:gd name="connsiteY3" fmla="*/ 2912 h 9968"/>
              <a:gd name="connsiteX4" fmla="*/ 729 w 10000"/>
              <a:gd name="connsiteY4" fmla="*/ 3134 h 9968"/>
              <a:gd name="connsiteX5" fmla="*/ 729 w 10000"/>
              <a:gd name="connsiteY5" fmla="*/ 17 h 9968"/>
              <a:gd name="connsiteX6" fmla="*/ 9803 w 10000"/>
              <a:gd name="connsiteY6" fmla="*/ 26 h 9968"/>
              <a:gd name="connsiteX7" fmla="*/ 10000 w 10000"/>
              <a:gd name="connsiteY7" fmla="*/ 9968 h 9968"/>
              <a:gd name="connsiteX8" fmla="*/ 729 w 10000"/>
              <a:gd name="connsiteY8" fmla="*/ 9953 h 9968"/>
              <a:gd name="connsiteX9" fmla="*/ 729 w 10000"/>
              <a:gd name="connsiteY9" fmla="*/ 6865 h 9968"/>
              <a:gd name="connsiteX0" fmla="*/ 729 w 10000"/>
              <a:gd name="connsiteY0" fmla="*/ 6887 h 10000"/>
              <a:gd name="connsiteX1" fmla="*/ 502 w 10000"/>
              <a:gd name="connsiteY1" fmla="*/ 7108 h 10000"/>
              <a:gd name="connsiteX2" fmla="*/ 0 w 10000"/>
              <a:gd name="connsiteY2" fmla="*/ 5015 h 10000"/>
              <a:gd name="connsiteX3" fmla="*/ 502 w 10000"/>
              <a:gd name="connsiteY3" fmla="*/ 2921 h 10000"/>
              <a:gd name="connsiteX4" fmla="*/ 729 w 10000"/>
              <a:gd name="connsiteY4" fmla="*/ 3144 h 10000"/>
              <a:gd name="connsiteX5" fmla="*/ 729 w 10000"/>
              <a:gd name="connsiteY5" fmla="*/ 17 h 10000"/>
              <a:gd name="connsiteX6" fmla="*/ 9858 w 10000"/>
              <a:gd name="connsiteY6" fmla="*/ 26 h 10000"/>
              <a:gd name="connsiteX7" fmla="*/ 10000 w 10000"/>
              <a:gd name="connsiteY7" fmla="*/ 10000 h 10000"/>
              <a:gd name="connsiteX8" fmla="*/ 729 w 10000"/>
              <a:gd name="connsiteY8" fmla="*/ 9985 h 10000"/>
              <a:gd name="connsiteX9" fmla="*/ 729 w 10000"/>
              <a:gd name="connsiteY9" fmla="*/ 6887 h 10000"/>
              <a:gd name="connsiteX0" fmla="*/ 729 w 9858"/>
              <a:gd name="connsiteY0" fmla="*/ 6887 h 10000"/>
              <a:gd name="connsiteX1" fmla="*/ 502 w 9858"/>
              <a:gd name="connsiteY1" fmla="*/ 7108 h 10000"/>
              <a:gd name="connsiteX2" fmla="*/ 0 w 9858"/>
              <a:gd name="connsiteY2" fmla="*/ 5015 h 10000"/>
              <a:gd name="connsiteX3" fmla="*/ 502 w 9858"/>
              <a:gd name="connsiteY3" fmla="*/ 2921 h 10000"/>
              <a:gd name="connsiteX4" fmla="*/ 729 w 9858"/>
              <a:gd name="connsiteY4" fmla="*/ 3144 h 10000"/>
              <a:gd name="connsiteX5" fmla="*/ 729 w 9858"/>
              <a:gd name="connsiteY5" fmla="*/ 17 h 10000"/>
              <a:gd name="connsiteX6" fmla="*/ 9858 w 9858"/>
              <a:gd name="connsiteY6" fmla="*/ 26 h 10000"/>
              <a:gd name="connsiteX7" fmla="*/ 9848 w 9858"/>
              <a:gd name="connsiteY7" fmla="*/ 10000 h 10000"/>
              <a:gd name="connsiteX8" fmla="*/ 729 w 9858"/>
              <a:gd name="connsiteY8" fmla="*/ 9985 h 10000"/>
              <a:gd name="connsiteX9" fmla="*/ 729 w 9858"/>
              <a:gd name="connsiteY9" fmla="*/ 6887 h 10000"/>
              <a:gd name="connsiteX0" fmla="*/ 740 w 10000"/>
              <a:gd name="connsiteY0" fmla="*/ 6887 h 10000"/>
              <a:gd name="connsiteX1" fmla="*/ 509 w 10000"/>
              <a:gd name="connsiteY1" fmla="*/ 7108 h 10000"/>
              <a:gd name="connsiteX2" fmla="*/ 0 w 10000"/>
              <a:gd name="connsiteY2" fmla="*/ 5015 h 10000"/>
              <a:gd name="connsiteX3" fmla="*/ 509 w 10000"/>
              <a:gd name="connsiteY3" fmla="*/ 2921 h 10000"/>
              <a:gd name="connsiteX4" fmla="*/ 740 w 10000"/>
              <a:gd name="connsiteY4" fmla="*/ 3144 h 10000"/>
              <a:gd name="connsiteX5" fmla="*/ 740 w 10000"/>
              <a:gd name="connsiteY5" fmla="*/ 17 h 10000"/>
              <a:gd name="connsiteX6" fmla="*/ 10000 w 10000"/>
              <a:gd name="connsiteY6" fmla="*/ 26 h 10000"/>
              <a:gd name="connsiteX7" fmla="*/ 9990 w 10000"/>
              <a:gd name="connsiteY7" fmla="*/ 10000 h 10000"/>
              <a:gd name="connsiteX8" fmla="*/ 740 w 10000"/>
              <a:gd name="connsiteY8" fmla="*/ 9985 h 10000"/>
              <a:gd name="connsiteX9" fmla="*/ 740 w 10000"/>
              <a:gd name="connsiteY9" fmla="*/ 6887 h 10000"/>
              <a:gd name="connsiteX0" fmla="*/ 740 w 10000"/>
              <a:gd name="connsiteY0" fmla="*/ 6887 h 10027"/>
              <a:gd name="connsiteX1" fmla="*/ 509 w 10000"/>
              <a:gd name="connsiteY1" fmla="*/ 7108 h 10027"/>
              <a:gd name="connsiteX2" fmla="*/ 0 w 10000"/>
              <a:gd name="connsiteY2" fmla="*/ 5015 h 10027"/>
              <a:gd name="connsiteX3" fmla="*/ 509 w 10000"/>
              <a:gd name="connsiteY3" fmla="*/ 2921 h 10027"/>
              <a:gd name="connsiteX4" fmla="*/ 740 w 10000"/>
              <a:gd name="connsiteY4" fmla="*/ 3144 h 10027"/>
              <a:gd name="connsiteX5" fmla="*/ 740 w 10000"/>
              <a:gd name="connsiteY5" fmla="*/ 17 h 10027"/>
              <a:gd name="connsiteX6" fmla="*/ 10000 w 10000"/>
              <a:gd name="connsiteY6" fmla="*/ 26 h 10027"/>
              <a:gd name="connsiteX7" fmla="*/ 9990 w 10000"/>
              <a:gd name="connsiteY7" fmla="*/ 10000 h 10027"/>
              <a:gd name="connsiteX8" fmla="*/ 740 w 10000"/>
              <a:gd name="connsiteY8" fmla="*/ 10027 h 10027"/>
              <a:gd name="connsiteX9" fmla="*/ 740 w 10000"/>
              <a:gd name="connsiteY9" fmla="*/ 6887 h 10027"/>
              <a:gd name="connsiteX0" fmla="*/ 740 w 10000"/>
              <a:gd name="connsiteY0" fmla="*/ 6887 h 10091"/>
              <a:gd name="connsiteX1" fmla="*/ 509 w 10000"/>
              <a:gd name="connsiteY1" fmla="*/ 7108 h 10091"/>
              <a:gd name="connsiteX2" fmla="*/ 0 w 10000"/>
              <a:gd name="connsiteY2" fmla="*/ 5015 h 10091"/>
              <a:gd name="connsiteX3" fmla="*/ 509 w 10000"/>
              <a:gd name="connsiteY3" fmla="*/ 2921 h 10091"/>
              <a:gd name="connsiteX4" fmla="*/ 740 w 10000"/>
              <a:gd name="connsiteY4" fmla="*/ 3144 h 10091"/>
              <a:gd name="connsiteX5" fmla="*/ 740 w 10000"/>
              <a:gd name="connsiteY5" fmla="*/ 17 h 10091"/>
              <a:gd name="connsiteX6" fmla="*/ 10000 w 10000"/>
              <a:gd name="connsiteY6" fmla="*/ 26 h 10091"/>
              <a:gd name="connsiteX7" fmla="*/ 9990 w 10000"/>
              <a:gd name="connsiteY7" fmla="*/ 10091 h 10091"/>
              <a:gd name="connsiteX8" fmla="*/ 740 w 10000"/>
              <a:gd name="connsiteY8" fmla="*/ 10027 h 10091"/>
              <a:gd name="connsiteX9" fmla="*/ 740 w 10000"/>
              <a:gd name="connsiteY9" fmla="*/ 6887 h 10091"/>
              <a:gd name="connsiteX0" fmla="*/ 740 w 10001"/>
              <a:gd name="connsiteY0" fmla="*/ 6887 h 10045"/>
              <a:gd name="connsiteX1" fmla="*/ 509 w 10001"/>
              <a:gd name="connsiteY1" fmla="*/ 7108 h 10045"/>
              <a:gd name="connsiteX2" fmla="*/ 0 w 10001"/>
              <a:gd name="connsiteY2" fmla="*/ 5015 h 10045"/>
              <a:gd name="connsiteX3" fmla="*/ 509 w 10001"/>
              <a:gd name="connsiteY3" fmla="*/ 2921 h 10045"/>
              <a:gd name="connsiteX4" fmla="*/ 740 w 10001"/>
              <a:gd name="connsiteY4" fmla="*/ 3144 h 10045"/>
              <a:gd name="connsiteX5" fmla="*/ 740 w 10001"/>
              <a:gd name="connsiteY5" fmla="*/ 17 h 10045"/>
              <a:gd name="connsiteX6" fmla="*/ 10000 w 10001"/>
              <a:gd name="connsiteY6" fmla="*/ 26 h 10045"/>
              <a:gd name="connsiteX7" fmla="*/ 10001 w 10001"/>
              <a:gd name="connsiteY7" fmla="*/ 10045 h 10045"/>
              <a:gd name="connsiteX8" fmla="*/ 740 w 10001"/>
              <a:gd name="connsiteY8" fmla="*/ 10027 h 10045"/>
              <a:gd name="connsiteX9" fmla="*/ 740 w 10001"/>
              <a:gd name="connsiteY9" fmla="*/ 6887 h 10045"/>
              <a:gd name="connsiteX0" fmla="*/ 740 w 10000"/>
              <a:gd name="connsiteY0" fmla="*/ 6887 h 10045"/>
              <a:gd name="connsiteX1" fmla="*/ 509 w 10000"/>
              <a:gd name="connsiteY1" fmla="*/ 7108 h 10045"/>
              <a:gd name="connsiteX2" fmla="*/ 0 w 10000"/>
              <a:gd name="connsiteY2" fmla="*/ 5015 h 10045"/>
              <a:gd name="connsiteX3" fmla="*/ 509 w 10000"/>
              <a:gd name="connsiteY3" fmla="*/ 2921 h 10045"/>
              <a:gd name="connsiteX4" fmla="*/ 740 w 10000"/>
              <a:gd name="connsiteY4" fmla="*/ 3144 h 10045"/>
              <a:gd name="connsiteX5" fmla="*/ 740 w 10000"/>
              <a:gd name="connsiteY5" fmla="*/ 17 h 10045"/>
              <a:gd name="connsiteX6" fmla="*/ 10000 w 10000"/>
              <a:gd name="connsiteY6" fmla="*/ 26 h 10045"/>
              <a:gd name="connsiteX7" fmla="*/ 9990 w 10000"/>
              <a:gd name="connsiteY7" fmla="*/ 10045 h 10045"/>
              <a:gd name="connsiteX8" fmla="*/ 740 w 10000"/>
              <a:gd name="connsiteY8" fmla="*/ 10027 h 10045"/>
              <a:gd name="connsiteX9" fmla="*/ 740 w 10000"/>
              <a:gd name="connsiteY9" fmla="*/ 6887 h 10045"/>
              <a:gd name="connsiteX0" fmla="*/ 740 w 10000"/>
              <a:gd name="connsiteY0" fmla="*/ 6887 h 10074"/>
              <a:gd name="connsiteX1" fmla="*/ 509 w 10000"/>
              <a:gd name="connsiteY1" fmla="*/ 7108 h 10074"/>
              <a:gd name="connsiteX2" fmla="*/ 0 w 10000"/>
              <a:gd name="connsiteY2" fmla="*/ 5015 h 10074"/>
              <a:gd name="connsiteX3" fmla="*/ 509 w 10000"/>
              <a:gd name="connsiteY3" fmla="*/ 2921 h 10074"/>
              <a:gd name="connsiteX4" fmla="*/ 740 w 10000"/>
              <a:gd name="connsiteY4" fmla="*/ 3144 h 10074"/>
              <a:gd name="connsiteX5" fmla="*/ 740 w 10000"/>
              <a:gd name="connsiteY5" fmla="*/ 17 h 10074"/>
              <a:gd name="connsiteX6" fmla="*/ 10000 w 10000"/>
              <a:gd name="connsiteY6" fmla="*/ 26 h 10074"/>
              <a:gd name="connsiteX7" fmla="*/ 9990 w 10000"/>
              <a:gd name="connsiteY7" fmla="*/ 10074 h 10074"/>
              <a:gd name="connsiteX8" fmla="*/ 740 w 10000"/>
              <a:gd name="connsiteY8" fmla="*/ 10027 h 10074"/>
              <a:gd name="connsiteX9" fmla="*/ 740 w 10000"/>
              <a:gd name="connsiteY9" fmla="*/ 6887 h 10074"/>
              <a:gd name="connsiteX0" fmla="*/ 740 w 10000"/>
              <a:gd name="connsiteY0" fmla="*/ 6887 h 10074"/>
              <a:gd name="connsiteX1" fmla="*/ 509 w 10000"/>
              <a:gd name="connsiteY1" fmla="*/ 7108 h 10074"/>
              <a:gd name="connsiteX2" fmla="*/ 0 w 10000"/>
              <a:gd name="connsiteY2" fmla="*/ 5015 h 10074"/>
              <a:gd name="connsiteX3" fmla="*/ 509 w 10000"/>
              <a:gd name="connsiteY3" fmla="*/ 2921 h 10074"/>
              <a:gd name="connsiteX4" fmla="*/ 740 w 10000"/>
              <a:gd name="connsiteY4" fmla="*/ 3144 h 10074"/>
              <a:gd name="connsiteX5" fmla="*/ 740 w 10000"/>
              <a:gd name="connsiteY5" fmla="*/ 17 h 10074"/>
              <a:gd name="connsiteX6" fmla="*/ 10000 w 10000"/>
              <a:gd name="connsiteY6" fmla="*/ 26 h 10074"/>
              <a:gd name="connsiteX7" fmla="*/ 9990 w 10000"/>
              <a:gd name="connsiteY7" fmla="*/ 10074 h 10074"/>
              <a:gd name="connsiteX8" fmla="*/ 740 w 10000"/>
              <a:gd name="connsiteY8" fmla="*/ 10027 h 10074"/>
              <a:gd name="connsiteX9" fmla="*/ 740 w 10000"/>
              <a:gd name="connsiteY9" fmla="*/ 6887 h 10074"/>
              <a:gd name="connsiteX0" fmla="*/ 740 w 9990"/>
              <a:gd name="connsiteY0" fmla="*/ 6887 h 10074"/>
              <a:gd name="connsiteX1" fmla="*/ 509 w 9990"/>
              <a:gd name="connsiteY1" fmla="*/ 7108 h 10074"/>
              <a:gd name="connsiteX2" fmla="*/ 0 w 9990"/>
              <a:gd name="connsiteY2" fmla="*/ 5015 h 10074"/>
              <a:gd name="connsiteX3" fmla="*/ 509 w 9990"/>
              <a:gd name="connsiteY3" fmla="*/ 2921 h 10074"/>
              <a:gd name="connsiteX4" fmla="*/ 740 w 9990"/>
              <a:gd name="connsiteY4" fmla="*/ 3144 h 10074"/>
              <a:gd name="connsiteX5" fmla="*/ 740 w 9990"/>
              <a:gd name="connsiteY5" fmla="*/ 17 h 10074"/>
              <a:gd name="connsiteX6" fmla="*/ 9972 w 9990"/>
              <a:gd name="connsiteY6" fmla="*/ 26 h 10074"/>
              <a:gd name="connsiteX7" fmla="*/ 9990 w 9990"/>
              <a:gd name="connsiteY7" fmla="*/ 10074 h 10074"/>
              <a:gd name="connsiteX8" fmla="*/ 740 w 9990"/>
              <a:gd name="connsiteY8" fmla="*/ 10027 h 10074"/>
              <a:gd name="connsiteX9" fmla="*/ 740 w 9990"/>
              <a:gd name="connsiteY9" fmla="*/ 6887 h 10074"/>
              <a:gd name="connsiteX0" fmla="*/ 741 w 10000"/>
              <a:gd name="connsiteY0" fmla="*/ 6836 h 9971"/>
              <a:gd name="connsiteX1" fmla="*/ 510 w 10000"/>
              <a:gd name="connsiteY1" fmla="*/ 7056 h 9971"/>
              <a:gd name="connsiteX2" fmla="*/ 0 w 10000"/>
              <a:gd name="connsiteY2" fmla="*/ 4978 h 9971"/>
              <a:gd name="connsiteX3" fmla="*/ 510 w 10000"/>
              <a:gd name="connsiteY3" fmla="*/ 2900 h 9971"/>
              <a:gd name="connsiteX4" fmla="*/ 741 w 10000"/>
              <a:gd name="connsiteY4" fmla="*/ 3121 h 9971"/>
              <a:gd name="connsiteX5" fmla="*/ 741 w 10000"/>
              <a:gd name="connsiteY5" fmla="*/ 17 h 9971"/>
              <a:gd name="connsiteX6" fmla="*/ 9982 w 10000"/>
              <a:gd name="connsiteY6" fmla="*/ 26 h 9971"/>
              <a:gd name="connsiteX7" fmla="*/ 10000 w 10000"/>
              <a:gd name="connsiteY7" fmla="*/ 9971 h 9971"/>
              <a:gd name="connsiteX8" fmla="*/ 741 w 10000"/>
              <a:gd name="connsiteY8" fmla="*/ 9953 h 9971"/>
              <a:gd name="connsiteX9" fmla="*/ 741 w 10000"/>
              <a:gd name="connsiteY9" fmla="*/ 6836 h 9971"/>
              <a:gd name="connsiteX0" fmla="*/ 741 w 9993"/>
              <a:gd name="connsiteY0" fmla="*/ 6856 h 10000"/>
              <a:gd name="connsiteX1" fmla="*/ 510 w 9993"/>
              <a:gd name="connsiteY1" fmla="*/ 7077 h 10000"/>
              <a:gd name="connsiteX2" fmla="*/ 0 w 9993"/>
              <a:gd name="connsiteY2" fmla="*/ 4992 h 10000"/>
              <a:gd name="connsiteX3" fmla="*/ 510 w 9993"/>
              <a:gd name="connsiteY3" fmla="*/ 2908 h 10000"/>
              <a:gd name="connsiteX4" fmla="*/ 741 w 9993"/>
              <a:gd name="connsiteY4" fmla="*/ 3130 h 10000"/>
              <a:gd name="connsiteX5" fmla="*/ 741 w 9993"/>
              <a:gd name="connsiteY5" fmla="*/ 17 h 10000"/>
              <a:gd name="connsiteX6" fmla="*/ 9982 w 9993"/>
              <a:gd name="connsiteY6" fmla="*/ 26 h 10000"/>
              <a:gd name="connsiteX7" fmla="*/ 9993 w 9993"/>
              <a:gd name="connsiteY7" fmla="*/ 10000 h 10000"/>
              <a:gd name="connsiteX8" fmla="*/ 741 w 9993"/>
              <a:gd name="connsiteY8" fmla="*/ 9982 h 10000"/>
              <a:gd name="connsiteX9" fmla="*/ 741 w 9993"/>
              <a:gd name="connsiteY9" fmla="*/ 6856 h 10000"/>
              <a:gd name="connsiteX0" fmla="*/ 742 w 9989"/>
              <a:gd name="connsiteY0" fmla="*/ 6856 h 10029"/>
              <a:gd name="connsiteX1" fmla="*/ 510 w 9989"/>
              <a:gd name="connsiteY1" fmla="*/ 7077 h 10029"/>
              <a:gd name="connsiteX2" fmla="*/ 0 w 9989"/>
              <a:gd name="connsiteY2" fmla="*/ 4992 h 10029"/>
              <a:gd name="connsiteX3" fmla="*/ 510 w 9989"/>
              <a:gd name="connsiteY3" fmla="*/ 2908 h 10029"/>
              <a:gd name="connsiteX4" fmla="*/ 742 w 9989"/>
              <a:gd name="connsiteY4" fmla="*/ 3130 h 10029"/>
              <a:gd name="connsiteX5" fmla="*/ 742 w 9989"/>
              <a:gd name="connsiteY5" fmla="*/ 17 h 10029"/>
              <a:gd name="connsiteX6" fmla="*/ 9989 w 9989"/>
              <a:gd name="connsiteY6" fmla="*/ 26 h 10029"/>
              <a:gd name="connsiteX7" fmla="*/ 9986 w 9989"/>
              <a:gd name="connsiteY7" fmla="*/ 10029 h 10029"/>
              <a:gd name="connsiteX8" fmla="*/ 742 w 9989"/>
              <a:gd name="connsiteY8" fmla="*/ 9982 h 10029"/>
              <a:gd name="connsiteX9" fmla="*/ 742 w 9989"/>
              <a:gd name="connsiteY9" fmla="*/ 6856 h 10029"/>
              <a:gd name="connsiteX0" fmla="*/ 743 w 10000"/>
              <a:gd name="connsiteY0" fmla="*/ 6836 h 10000"/>
              <a:gd name="connsiteX1" fmla="*/ 511 w 10000"/>
              <a:gd name="connsiteY1" fmla="*/ 7057 h 10000"/>
              <a:gd name="connsiteX2" fmla="*/ 0 w 10000"/>
              <a:gd name="connsiteY2" fmla="*/ 4978 h 10000"/>
              <a:gd name="connsiteX3" fmla="*/ 511 w 10000"/>
              <a:gd name="connsiteY3" fmla="*/ 2900 h 10000"/>
              <a:gd name="connsiteX4" fmla="*/ 743 w 10000"/>
              <a:gd name="connsiteY4" fmla="*/ 3121 h 10000"/>
              <a:gd name="connsiteX5" fmla="*/ 743 w 10000"/>
              <a:gd name="connsiteY5" fmla="*/ 17 h 10000"/>
              <a:gd name="connsiteX6" fmla="*/ 10000 w 10000"/>
              <a:gd name="connsiteY6" fmla="*/ 26 h 10000"/>
              <a:gd name="connsiteX7" fmla="*/ 9997 w 10000"/>
              <a:gd name="connsiteY7" fmla="*/ 10000 h 10000"/>
              <a:gd name="connsiteX8" fmla="*/ 743 w 10000"/>
              <a:gd name="connsiteY8" fmla="*/ 9982 h 10000"/>
              <a:gd name="connsiteX9" fmla="*/ 743 w 10000"/>
              <a:gd name="connsiteY9" fmla="*/ 6836 h 10000"/>
              <a:gd name="connsiteX0" fmla="*/ 743 w 10004"/>
              <a:gd name="connsiteY0" fmla="*/ 6836 h 9982"/>
              <a:gd name="connsiteX1" fmla="*/ 511 w 10004"/>
              <a:gd name="connsiteY1" fmla="*/ 7057 h 9982"/>
              <a:gd name="connsiteX2" fmla="*/ 0 w 10004"/>
              <a:gd name="connsiteY2" fmla="*/ 4978 h 9982"/>
              <a:gd name="connsiteX3" fmla="*/ 511 w 10004"/>
              <a:gd name="connsiteY3" fmla="*/ 2900 h 9982"/>
              <a:gd name="connsiteX4" fmla="*/ 743 w 10004"/>
              <a:gd name="connsiteY4" fmla="*/ 3121 h 9982"/>
              <a:gd name="connsiteX5" fmla="*/ 743 w 10004"/>
              <a:gd name="connsiteY5" fmla="*/ 17 h 9982"/>
              <a:gd name="connsiteX6" fmla="*/ 10000 w 10004"/>
              <a:gd name="connsiteY6" fmla="*/ 26 h 9982"/>
              <a:gd name="connsiteX7" fmla="*/ 10004 w 10004"/>
              <a:gd name="connsiteY7" fmla="*/ 9971 h 9982"/>
              <a:gd name="connsiteX8" fmla="*/ 743 w 10004"/>
              <a:gd name="connsiteY8" fmla="*/ 9982 h 9982"/>
              <a:gd name="connsiteX9" fmla="*/ 743 w 10004"/>
              <a:gd name="connsiteY9" fmla="*/ 6836 h 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4" h="9982">
                <a:moveTo>
                  <a:pt x="743" y="6836"/>
                </a:moveTo>
                <a:cubicBezTo>
                  <a:pt x="674" y="6971"/>
                  <a:pt x="592" y="7057"/>
                  <a:pt x="511" y="7057"/>
                </a:cubicBezTo>
                <a:cubicBezTo>
                  <a:pt x="224" y="7057"/>
                  <a:pt x="0" y="6114"/>
                  <a:pt x="0" y="4978"/>
                </a:cubicBezTo>
                <a:cubicBezTo>
                  <a:pt x="0" y="3815"/>
                  <a:pt x="224" y="2900"/>
                  <a:pt x="511" y="2900"/>
                </a:cubicBezTo>
                <a:cubicBezTo>
                  <a:pt x="592" y="2900"/>
                  <a:pt x="674" y="2983"/>
                  <a:pt x="743" y="3121"/>
                </a:cubicBezTo>
                <a:cubicBezTo>
                  <a:pt x="743" y="17"/>
                  <a:pt x="741" y="1089"/>
                  <a:pt x="743" y="17"/>
                </a:cubicBezTo>
                <a:cubicBezTo>
                  <a:pt x="2864" y="-29"/>
                  <a:pt x="8225" y="39"/>
                  <a:pt x="10000" y="26"/>
                </a:cubicBezTo>
                <a:cubicBezTo>
                  <a:pt x="9994" y="4444"/>
                  <a:pt x="10004" y="9971"/>
                  <a:pt x="10004" y="9971"/>
                </a:cubicBezTo>
                <a:lnTo>
                  <a:pt x="743" y="9982"/>
                </a:lnTo>
                <a:lnTo>
                  <a:pt x="743" y="683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6A63E9-20C8-4EFF-A355-0B63ACD85A75}"/>
              </a:ext>
            </a:extLst>
          </p:cNvPr>
          <p:cNvSpPr txBox="1"/>
          <p:nvPr/>
        </p:nvSpPr>
        <p:spPr>
          <a:xfrm>
            <a:off x="600075" y="6127750"/>
            <a:ext cx="938213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603533-2B5A-4CA8-93B2-9D560BB7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240338"/>
            <a:ext cx="1108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500" b="1">
                <a:solidFill>
                  <a:schemeClr val="bg2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bg2"/>
                </a:solidFill>
              </a:rPr>
              <a:t>2</a:t>
            </a:r>
            <a:endParaRPr lang="en-US" altLang="ru-RU" sz="2400">
              <a:solidFill>
                <a:schemeClr val="bg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ECBF3F-7FBA-4925-B50C-F18012E5EAB0}"/>
              </a:ext>
            </a:extLst>
          </p:cNvPr>
          <p:cNvSpPr txBox="1"/>
          <p:nvPr/>
        </p:nvSpPr>
        <p:spPr>
          <a:xfrm>
            <a:off x="2740025" y="4408488"/>
            <a:ext cx="1106488" cy="693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F814A8-7889-4227-97AC-534F83FE0E3D}"/>
              </a:ext>
            </a:extLst>
          </p:cNvPr>
          <p:cNvSpPr txBox="1"/>
          <p:nvPr/>
        </p:nvSpPr>
        <p:spPr>
          <a:xfrm>
            <a:off x="3800475" y="3592513"/>
            <a:ext cx="110807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4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B5F915-57FF-4743-8682-7AEA12334718}"/>
              </a:ext>
            </a:extLst>
          </p:cNvPr>
          <p:cNvSpPr txBox="1"/>
          <p:nvPr/>
        </p:nvSpPr>
        <p:spPr>
          <a:xfrm>
            <a:off x="4948238" y="2765425"/>
            <a:ext cx="110807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5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B11BC0-8931-4264-8256-687F5889B04A}"/>
              </a:ext>
            </a:extLst>
          </p:cNvPr>
          <p:cNvSpPr txBox="1"/>
          <p:nvPr/>
        </p:nvSpPr>
        <p:spPr>
          <a:xfrm>
            <a:off x="6072188" y="2817813"/>
            <a:ext cx="3109912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ДИСКУССИИ</a:t>
            </a:r>
            <a:r>
              <a:rPr lang="ru-RU" sz="2900" b="1" dirty="0">
                <a:latin typeface="+mn-lt"/>
              </a:rPr>
              <a:t> </a:t>
            </a:r>
            <a:endParaRPr lang="en-US" sz="29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 dirty="0"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043EAC-B75A-41E5-A5A5-4E17497EAFB4}"/>
              </a:ext>
            </a:extLst>
          </p:cNvPr>
          <p:cNvSpPr txBox="1"/>
          <p:nvPr/>
        </p:nvSpPr>
        <p:spPr>
          <a:xfrm>
            <a:off x="2852738" y="5349875"/>
            <a:ext cx="62563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МОДЕЛИРОВАНИЕ ОБРАЗЦОВ ПОВЕДЕНИЯ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B7BDD0-CEDC-4A15-A800-9EE18A5FB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4505325"/>
            <a:ext cx="53578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/>
              <a:t>МЕТАФОРИЧЕСКИЕ ИСТОРИИ</a:t>
            </a:r>
            <a:endParaRPr lang="en-US" altLang="ru-RU" sz="24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9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142161-36B5-4E05-9083-BD29D1C20550}"/>
              </a:ext>
            </a:extLst>
          </p:cNvPr>
          <p:cNvSpPr txBox="1"/>
          <p:nvPr/>
        </p:nvSpPr>
        <p:spPr>
          <a:xfrm>
            <a:off x="1743075" y="6162675"/>
            <a:ext cx="7366000" cy="62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ЭЛЕМЕНТЫ АРТ – ТЕРАПИИ, ПЕСОЧНОЙ ТЕРАПИИ</a:t>
            </a:r>
            <a:r>
              <a:rPr lang="en-US" sz="2400" b="1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6165" name="Picture 24" descr="C:\Users\WS076\Desktop\анимация с человечками\111_check_it_off_yo.gif">
            <a:extLst>
              <a:ext uri="{FF2B5EF4-FFF2-40B4-BE49-F238E27FC236}">
                <a16:creationId xmlns:a16="http://schemas.microsoft.com/office/drawing/2014/main" id="{C2B28CFC-C100-483F-BF05-AA5E4F4A7B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95325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541F9E88-C482-4435-99F1-CFF54C2014F7}"/>
              </a:ext>
            </a:extLst>
          </p:cNvPr>
          <p:cNvSpPr>
            <a:spLocks/>
          </p:cNvSpPr>
          <p:nvPr/>
        </p:nvSpPr>
        <p:spPr bwMode="auto">
          <a:xfrm>
            <a:off x="-19050" y="1136650"/>
            <a:ext cx="6067425" cy="838200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441 w 10708"/>
              <a:gd name="connsiteY0" fmla="*/ 153 h 10228"/>
              <a:gd name="connsiteX1" fmla="*/ 10000 w 10708"/>
              <a:gd name="connsiteY1" fmla="*/ 228 h 10228"/>
              <a:gd name="connsiteX2" fmla="*/ 10000 w 10708"/>
              <a:gd name="connsiteY2" fmla="*/ 2945 h 10228"/>
              <a:gd name="connsiteX3" fmla="*/ 9604 w 10708"/>
              <a:gd name="connsiteY3" fmla="*/ 5214 h 10228"/>
              <a:gd name="connsiteX4" fmla="*/ 10000 w 10708"/>
              <a:gd name="connsiteY4" fmla="*/ 7483 h 10228"/>
              <a:gd name="connsiteX5" fmla="*/ 10000 w 10708"/>
              <a:gd name="connsiteY5" fmla="*/ 10228 h 10228"/>
              <a:gd name="connsiteX6" fmla="*/ 0 w 10708"/>
              <a:gd name="connsiteY6" fmla="*/ 10228 h 10228"/>
              <a:gd name="connsiteX7" fmla="*/ 441 w 10708"/>
              <a:gd name="connsiteY7" fmla="*/ 153 h 10228"/>
              <a:gd name="connsiteX0" fmla="*/ 441 w 10716"/>
              <a:gd name="connsiteY0" fmla="*/ 0 h 10075"/>
              <a:gd name="connsiteX1" fmla="*/ 10000 w 10716"/>
              <a:gd name="connsiteY1" fmla="*/ 75 h 10075"/>
              <a:gd name="connsiteX2" fmla="*/ 10000 w 10716"/>
              <a:gd name="connsiteY2" fmla="*/ 2792 h 10075"/>
              <a:gd name="connsiteX3" fmla="*/ 9604 w 10716"/>
              <a:gd name="connsiteY3" fmla="*/ 5061 h 10075"/>
              <a:gd name="connsiteX4" fmla="*/ 10000 w 10716"/>
              <a:gd name="connsiteY4" fmla="*/ 7330 h 10075"/>
              <a:gd name="connsiteX5" fmla="*/ 10000 w 10716"/>
              <a:gd name="connsiteY5" fmla="*/ 10075 h 10075"/>
              <a:gd name="connsiteX6" fmla="*/ 0 w 10716"/>
              <a:gd name="connsiteY6" fmla="*/ 10075 h 10075"/>
              <a:gd name="connsiteX7" fmla="*/ 441 w 10716"/>
              <a:gd name="connsiteY7" fmla="*/ 0 h 10075"/>
              <a:gd name="connsiteX0" fmla="*/ 441 w 10002"/>
              <a:gd name="connsiteY0" fmla="*/ 0 h 10075"/>
              <a:gd name="connsiteX1" fmla="*/ 10000 w 10002"/>
              <a:gd name="connsiteY1" fmla="*/ 75 h 10075"/>
              <a:gd name="connsiteX2" fmla="*/ 10000 w 10002"/>
              <a:gd name="connsiteY2" fmla="*/ 2792 h 10075"/>
              <a:gd name="connsiteX3" fmla="*/ 9604 w 10002"/>
              <a:gd name="connsiteY3" fmla="*/ 5061 h 10075"/>
              <a:gd name="connsiteX4" fmla="*/ 10000 w 10002"/>
              <a:gd name="connsiteY4" fmla="*/ 7330 h 10075"/>
              <a:gd name="connsiteX5" fmla="*/ 10000 w 10002"/>
              <a:gd name="connsiteY5" fmla="*/ 10075 h 10075"/>
              <a:gd name="connsiteX6" fmla="*/ 0 w 10002"/>
              <a:gd name="connsiteY6" fmla="*/ 10075 h 10075"/>
              <a:gd name="connsiteX7" fmla="*/ 441 w 10002"/>
              <a:gd name="connsiteY7" fmla="*/ 0 h 10075"/>
              <a:gd name="connsiteX0" fmla="*/ 0 w 9561"/>
              <a:gd name="connsiteY0" fmla="*/ 0 h 10075"/>
              <a:gd name="connsiteX1" fmla="*/ 9559 w 9561"/>
              <a:gd name="connsiteY1" fmla="*/ 75 h 10075"/>
              <a:gd name="connsiteX2" fmla="*/ 9559 w 9561"/>
              <a:gd name="connsiteY2" fmla="*/ 2792 h 10075"/>
              <a:gd name="connsiteX3" fmla="*/ 9163 w 9561"/>
              <a:gd name="connsiteY3" fmla="*/ 5061 h 10075"/>
              <a:gd name="connsiteX4" fmla="*/ 9559 w 9561"/>
              <a:gd name="connsiteY4" fmla="*/ 7330 h 10075"/>
              <a:gd name="connsiteX5" fmla="*/ 9559 w 9561"/>
              <a:gd name="connsiteY5" fmla="*/ 10075 h 10075"/>
              <a:gd name="connsiteX6" fmla="*/ 10 w 9561"/>
              <a:gd name="connsiteY6" fmla="*/ 10075 h 10075"/>
              <a:gd name="connsiteX7" fmla="*/ 0 w 9561"/>
              <a:gd name="connsiteY7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" h="10075">
                <a:moveTo>
                  <a:pt x="0" y="0"/>
                </a:moveTo>
                <a:lnTo>
                  <a:pt x="9559" y="75"/>
                </a:lnTo>
                <a:cubicBezTo>
                  <a:pt x="9565" y="1139"/>
                  <a:pt x="9559" y="495"/>
                  <a:pt x="9559" y="2792"/>
                </a:cubicBezTo>
                <a:cubicBezTo>
                  <a:pt x="9354" y="2372"/>
                  <a:pt x="9163" y="3492"/>
                  <a:pt x="9163" y="5061"/>
                </a:cubicBezTo>
                <a:cubicBezTo>
                  <a:pt x="9163" y="6630"/>
                  <a:pt x="9357" y="7750"/>
                  <a:pt x="9559" y="7330"/>
                </a:cubicBezTo>
                <a:lnTo>
                  <a:pt x="9559" y="10075"/>
                </a:lnTo>
                <a:lnTo>
                  <a:pt x="10" y="10075"/>
                </a:lnTo>
                <a:cubicBezTo>
                  <a:pt x="7" y="6717"/>
                  <a:pt x="3" y="335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подготовительную часть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B329C3A-2836-462A-B0AB-332AE2C4BD83}"/>
              </a:ext>
            </a:extLst>
          </p:cNvPr>
          <p:cNvSpPr>
            <a:spLocks/>
          </p:cNvSpPr>
          <p:nvPr/>
        </p:nvSpPr>
        <p:spPr bwMode="auto">
          <a:xfrm>
            <a:off x="5818188" y="1143000"/>
            <a:ext cx="3333750" cy="831850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551 w 10000"/>
              <a:gd name="connsiteY0" fmla="*/ 7093 h 10230"/>
              <a:gd name="connsiteX1" fmla="*/ 379 w 10000"/>
              <a:gd name="connsiteY1" fmla="*/ 7317 h 10230"/>
              <a:gd name="connsiteX2" fmla="*/ 0 w 10000"/>
              <a:gd name="connsiteY2" fmla="*/ 5216 h 10230"/>
              <a:gd name="connsiteX3" fmla="*/ 379 w 10000"/>
              <a:gd name="connsiteY3" fmla="*/ 3115 h 10230"/>
              <a:gd name="connsiteX4" fmla="*/ 551 w 10000"/>
              <a:gd name="connsiteY4" fmla="*/ 3339 h 10230"/>
              <a:gd name="connsiteX5" fmla="*/ 551 w 10000"/>
              <a:gd name="connsiteY5" fmla="*/ 230 h 10230"/>
              <a:gd name="connsiteX6" fmla="*/ 7296 w 10000"/>
              <a:gd name="connsiteY6" fmla="*/ 230 h 10230"/>
              <a:gd name="connsiteX7" fmla="*/ 10000 w 10000"/>
              <a:gd name="connsiteY7" fmla="*/ 10230 h 10230"/>
              <a:gd name="connsiteX8" fmla="*/ 551 w 10000"/>
              <a:gd name="connsiteY8" fmla="*/ 10230 h 10230"/>
              <a:gd name="connsiteX9" fmla="*/ 551 w 10000"/>
              <a:gd name="connsiteY9" fmla="*/ 7093 h 10230"/>
              <a:gd name="connsiteX0" fmla="*/ 551 w 10000"/>
              <a:gd name="connsiteY0" fmla="*/ 6869 h 10006"/>
              <a:gd name="connsiteX1" fmla="*/ 379 w 10000"/>
              <a:gd name="connsiteY1" fmla="*/ 7093 h 10006"/>
              <a:gd name="connsiteX2" fmla="*/ 0 w 10000"/>
              <a:gd name="connsiteY2" fmla="*/ 4992 h 10006"/>
              <a:gd name="connsiteX3" fmla="*/ 379 w 10000"/>
              <a:gd name="connsiteY3" fmla="*/ 2891 h 10006"/>
              <a:gd name="connsiteX4" fmla="*/ 551 w 10000"/>
              <a:gd name="connsiteY4" fmla="*/ 3115 h 10006"/>
              <a:gd name="connsiteX5" fmla="*/ 551 w 10000"/>
              <a:gd name="connsiteY5" fmla="*/ 6 h 10006"/>
              <a:gd name="connsiteX6" fmla="*/ 7296 w 10000"/>
              <a:gd name="connsiteY6" fmla="*/ 6 h 10006"/>
              <a:gd name="connsiteX7" fmla="*/ 10000 w 10000"/>
              <a:gd name="connsiteY7" fmla="*/ 10006 h 10006"/>
              <a:gd name="connsiteX8" fmla="*/ 551 w 10000"/>
              <a:gd name="connsiteY8" fmla="*/ 10006 h 10006"/>
              <a:gd name="connsiteX9" fmla="*/ 551 w 10000"/>
              <a:gd name="connsiteY9" fmla="*/ 6869 h 10006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96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38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7778"/>
              <a:gd name="connsiteY0" fmla="*/ 7595 h 10732"/>
              <a:gd name="connsiteX1" fmla="*/ 379 w 7778"/>
              <a:gd name="connsiteY1" fmla="*/ 7819 h 10732"/>
              <a:gd name="connsiteX2" fmla="*/ 0 w 7778"/>
              <a:gd name="connsiteY2" fmla="*/ 5718 h 10732"/>
              <a:gd name="connsiteX3" fmla="*/ 379 w 7778"/>
              <a:gd name="connsiteY3" fmla="*/ 3617 h 10732"/>
              <a:gd name="connsiteX4" fmla="*/ 551 w 7778"/>
              <a:gd name="connsiteY4" fmla="*/ 3841 h 10732"/>
              <a:gd name="connsiteX5" fmla="*/ 551 w 7778"/>
              <a:gd name="connsiteY5" fmla="*/ 732 h 10732"/>
              <a:gd name="connsiteX6" fmla="*/ 7238 w 7778"/>
              <a:gd name="connsiteY6" fmla="*/ 732 h 10732"/>
              <a:gd name="connsiteX7" fmla="*/ 7367 w 7778"/>
              <a:gd name="connsiteY7" fmla="*/ 10732 h 10732"/>
              <a:gd name="connsiteX8" fmla="*/ 551 w 7778"/>
              <a:gd name="connsiteY8" fmla="*/ 10732 h 10732"/>
              <a:gd name="connsiteX9" fmla="*/ 551 w 7778"/>
              <a:gd name="connsiteY9" fmla="*/ 7595 h 10732"/>
              <a:gd name="connsiteX0" fmla="*/ 708 w 10000"/>
              <a:gd name="connsiteY0" fmla="*/ 6396 h 9319"/>
              <a:gd name="connsiteX1" fmla="*/ 487 w 10000"/>
              <a:gd name="connsiteY1" fmla="*/ 6605 h 9319"/>
              <a:gd name="connsiteX2" fmla="*/ 0 w 10000"/>
              <a:gd name="connsiteY2" fmla="*/ 4647 h 9319"/>
              <a:gd name="connsiteX3" fmla="*/ 487 w 10000"/>
              <a:gd name="connsiteY3" fmla="*/ 2689 h 9319"/>
              <a:gd name="connsiteX4" fmla="*/ 708 w 10000"/>
              <a:gd name="connsiteY4" fmla="*/ 2898 h 9319"/>
              <a:gd name="connsiteX5" fmla="*/ 708 w 10000"/>
              <a:gd name="connsiteY5" fmla="*/ 1 h 9319"/>
              <a:gd name="connsiteX6" fmla="*/ 9306 w 10000"/>
              <a:gd name="connsiteY6" fmla="*/ 1 h 9319"/>
              <a:gd name="connsiteX7" fmla="*/ 9472 w 10000"/>
              <a:gd name="connsiteY7" fmla="*/ 9319 h 9319"/>
              <a:gd name="connsiteX8" fmla="*/ 708 w 10000"/>
              <a:gd name="connsiteY8" fmla="*/ 9319 h 9319"/>
              <a:gd name="connsiteX9" fmla="*/ 708 w 10000"/>
              <a:gd name="connsiteY9" fmla="*/ 6396 h 9319"/>
              <a:gd name="connsiteX0" fmla="*/ 708 w 9472"/>
              <a:gd name="connsiteY0" fmla="*/ 6863 h 10000"/>
              <a:gd name="connsiteX1" fmla="*/ 487 w 9472"/>
              <a:gd name="connsiteY1" fmla="*/ 7088 h 10000"/>
              <a:gd name="connsiteX2" fmla="*/ 0 w 9472"/>
              <a:gd name="connsiteY2" fmla="*/ 4987 h 10000"/>
              <a:gd name="connsiteX3" fmla="*/ 487 w 9472"/>
              <a:gd name="connsiteY3" fmla="*/ 2886 h 10000"/>
              <a:gd name="connsiteX4" fmla="*/ 708 w 9472"/>
              <a:gd name="connsiteY4" fmla="*/ 3110 h 10000"/>
              <a:gd name="connsiteX5" fmla="*/ 708 w 9472"/>
              <a:gd name="connsiteY5" fmla="*/ 1 h 10000"/>
              <a:gd name="connsiteX6" fmla="*/ 9306 w 9472"/>
              <a:gd name="connsiteY6" fmla="*/ 1 h 10000"/>
              <a:gd name="connsiteX7" fmla="*/ 9472 w 9472"/>
              <a:gd name="connsiteY7" fmla="*/ 10000 h 10000"/>
              <a:gd name="connsiteX8" fmla="*/ 708 w 9472"/>
              <a:gd name="connsiteY8" fmla="*/ 10000 h 10000"/>
              <a:gd name="connsiteX9" fmla="*/ 708 w 9472"/>
              <a:gd name="connsiteY9" fmla="*/ 6863 h 10000"/>
              <a:gd name="connsiteX0" fmla="*/ 747 w 9825"/>
              <a:gd name="connsiteY0" fmla="*/ 6863 h 10000"/>
              <a:gd name="connsiteX1" fmla="*/ 514 w 9825"/>
              <a:gd name="connsiteY1" fmla="*/ 7088 h 10000"/>
              <a:gd name="connsiteX2" fmla="*/ 0 w 9825"/>
              <a:gd name="connsiteY2" fmla="*/ 4987 h 10000"/>
              <a:gd name="connsiteX3" fmla="*/ 514 w 9825"/>
              <a:gd name="connsiteY3" fmla="*/ 2886 h 10000"/>
              <a:gd name="connsiteX4" fmla="*/ 747 w 9825"/>
              <a:gd name="connsiteY4" fmla="*/ 3110 h 10000"/>
              <a:gd name="connsiteX5" fmla="*/ 747 w 9825"/>
              <a:gd name="connsiteY5" fmla="*/ 1 h 10000"/>
              <a:gd name="connsiteX6" fmla="*/ 9825 w 9825"/>
              <a:gd name="connsiteY6" fmla="*/ 1 h 10000"/>
              <a:gd name="connsiteX7" fmla="*/ 9812 w 9825"/>
              <a:gd name="connsiteY7" fmla="*/ 10000 h 10000"/>
              <a:gd name="connsiteX8" fmla="*/ 747 w 9825"/>
              <a:gd name="connsiteY8" fmla="*/ 10000 h 10000"/>
              <a:gd name="connsiteX9" fmla="*/ 747 w 9825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3" h="10000">
                <a:moveTo>
                  <a:pt x="760" y="6863"/>
                </a:moveTo>
                <a:cubicBezTo>
                  <a:pt x="691" y="7003"/>
                  <a:pt x="609" y="7088"/>
                  <a:pt x="523" y="7088"/>
                </a:cubicBezTo>
                <a:cubicBezTo>
                  <a:pt x="231" y="7088"/>
                  <a:pt x="0" y="6163"/>
                  <a:pt x="0" y="4987"/>
                </a:cubicBezTo>
                <a:cubicBezTo>
                  <a:pt x="0" y="3838"/>
                  <a:pt x="231" y="2886"/>
                  <a:pt x="523" y="2886"/>
                </a:cubicBezTo>
                <a:cubicBezTo>
                  <a:pt x="609" y="2886"/>
                  <a:pt x="691" y="2970"/>
                  <a:pt x="760" y="3110"/>
                </a:cubicBezTo>
                <a:cubicBezTo>
                  <a:pt x="760" y="1"/>
                  <a:pt x="775" y="1372"/>
                  <a:pt x="760" y="1"/>
                </a:cubicBezTo>
                <a:cubicBezTo>
                  <a:pt x="2545" y="39"/>
                  <a:pt x="8207" y="-3"/>
                  <a:pt x="10000" y="1"/>
                </a:cubicBezTo>
                <a:cubicBezTo>
                  <a:pt x="10005" y="4802"/>
                  <a:pt x="10003" y="10000"/>
                  <a:pt x="10003" y="10000"/>
                </a:cubicBezTo>
                <a:lnTo>
                  <a:pt x="760" y="10000"/>
                </a:lnTo>
                <a:lnTo>
                  <a:pt x="760" y="6863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52ADB2C-9D2C-4A10-B4E2-10AE4913ECE1}"/>
              </a:ext>
            </a:extLst>
          </p:cNvPr>
          <p:cNvSpPr>
            <a:spLocks/>
          </p:cNvSpPr>
          <p:nvPr/>
        </p:nvSpPr>
        <p:spPr bwMode="auto">
          <a:xfrm>
            <a:off x="-20638" y="1974850"/>
            <a:ext cx="6070601" cy="833438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15000">
                <a:schemeClr val="accent4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вербальную коммуникацию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8A6448D-7154-4227-910E-E4C575A2FC0A}"/>
              </a:ext>
            </a:extLst>
          </p:cNvPr>
          <p:cNvSpPr>
            <a:spLocks/>
          </p:cNvSpPr>
          <p:nvPr/>
        </p:nvSpPr>
        <p:spPr bwMode="auto">
          <a:xfrm>
            <a:off x="5818188" y="1974850"/>
            <a:ext cx="3338512" cy="83185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7760"/>
              <a:gd name="connsiteY0" fmla="*/ 7631 h 10740"/>
              <a:gd name="connsiteX1" fmla="*/ 379 w 7760"/>
              <a:gd name="connsiteY1" fmla="*/ 7855 h 10740"/>
              <a:gd name="connsiteX2" fmla="*/ 0 w 7760"/>
              <a:gd name="connsiteY2" fmla="*/ 5754 h 10740"/>
              <a:gd name="connsiteX3" fmla="*/ 379 w 7760"/>
              <a:gd name="connsiteY3" fmla="*/ 3653 h 10740"/>
              <a:gd name="connsiteX4" fmla="*/ 551 w 7760"/>
              <a:gd name="connsiteY4" fmla="*/ 3877 h 10740"/>
              <a:gd name="connsiteX5" fmla="*/ 551 w 7760"/>
              <a:gd name="connsiteY5" fmla="*/ 740 h 10740"/>
              <a:gd name="connsiteX6" fmla="*/ 7252 w 7760"/>
              <a:gd name="connsiteY6" fmla="*/ 740 h 10740"/>
              <a:gd name="connsiteX7" fmla="*/ 7289 w 7760"/>
              <a:gd name="connsiteY7" fmla="*/ 10740 h 10740"/>
              <a:gd name="connsiteX8" fmla="*/ 551 w 7760"/>
              <a:gd name="connsiteY8" fmla="*/ 10740 h 10740"/>
              <a:gd name="connsiteX9" fmla="*/ 551 w 7760"/>
              <a:gd name="connsiteY9" fmla="*/ 7631 h 10740"/>
              <a:gd name="connsiteX0" fmla="*/ 710 w 10001"/>
              <a:gd name="connsiteY0" fmla="*/ 6416 h 9311"/>
              <a:gd name="connsiteX1" fmla="*/ 488 w 10001"/>
              <a:gd name="connsiteY1" fmla="*/ 6625 h 9311"/>
              <a:gd name="connsiteX2" fmla="*/ 0 w 10001"/>
              <a:gd name="connsiteY2" fmla="*/ 4669 h 9311"/>
              <a:gd name="connsiteX3" fmla="*/ 488 w 10001"/>
              <a:gd name="connsiteY3" fmla="*/ 2712 h 9311"/>
              <a:gd name="connsiteX4" fmla="*/ 710 w 10001"/>
              <a:gd name="connsiteY4" fmla="*/ 2921 h 9311"/>
              <a:gd name="connsiteX5" fmla="*/ 710 w 10001"/>
              <a:gd name="connsiteY5" fmla="*/ 0 h 9311"/>
              <a:gd name="connsiteX6" fmla="*/ 9345 w 10001"/>
              <a:gd name="connsiteY6" fmla="*/ 0 h 9311"/>
              <a:gd name="connsiteX7" fmla="*/ 9393 w 10001"/>
              <a:gd name="connsiteY7" fmla="*/ 9311 h 9311"/>
              <a:gd name="connsiteX8" fmla="*/ 710 w 10001"/>
              <a:gd name="connsiteY8" fmla="*/ 9311 h 9311"/>
              <a:gd name="connsiteX9" fmla="*/ 710 w 10001"/>
              <a:gd name="connsiteY9" fmla="*/ 6416 h 9311"/>
              <a:gd name="connsiteX0" fmla="*/ 710 w 9392"/>
              <a:gd name="connsiteY0" fmla="*/ 6891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1 h 10000"/>
              <a:gd name="connsiteX0" fmla="*/ 756 w 9961"/>
              <a:gd name="connsiteY0" fmla="*/ 6891 h 10000"/>
              <a:gd name="connsiteX1" fmla="*/ 520 w 9961"/>
              <a:gd name="connsiteY1" fmla="*/ 7115 h 10000"/>
              <a:gd name="connsiteX2" fmla="*/ 0 w 9961"/>
              <a:gd name="connsiteY2" fmla="*/ 5014 h 10000"/>
              <a:gd name="connsiteX3" fmla="*/ 520 w 9961"/>
              <a:gd name="connsiteY3" fmla="*/ 2913 h 10000"/>
              <a:gd name="connsiteX4" fmla="*/ 756 w 9961"/>
              <a:gd name="connsiteY4" fmla="*/ 3137 h 10000"/>
              <a:gd name="connsiteX5" fmla="*/ 756 w 9961"/>
              <a:gd name="connsiteY5" fmla="*/ 0 h 10000"/>
              <a:gd name="connsiteX6" fmla="*/ 9949 w 9961"/>
              <a:gd name="connsiteY6" fmla="*/ 0 h 10000"/>
              <a:gd name="connsiteX7" fmla="*/ 9961 w 9961"/>
              <a:gd name="connsiteY7" fmla="*/ 10000 h 10000"/>
              <a:gd name="connsiteX8" fmla="*/ 756 w 9961"/>
              <a:gd name="connsiteY8" fmla="*/ 10000 h 10000"/>
              <a:gd name="connsiteX9" fmla="*/ 756 w 9961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9988"/>
              <a:gd name="connsiteY0" fmla="*/ 6891 h 10000"/>
              <a:gd name="connsiteX1" fmla="*/ 522 w 9988"/>
              <a:gd name="connsiteY1" fmla="*/ 7115 h 10000"/>
              <a:gd name="connsiteX2" fmla="*/ 0 w 9988"/>
              <a:gd name="connsiteY2" fmla="*/ 5014 h 10000"/>
              <a:gd name="connsiteX3" fmla="*/ 522 w 9988"/>
              <a:gd name="connsiteY3" fmla="*/ 2913 h 10000"/>
              <a:gd name="connsiteX4" fmla="*/ 759 w 9988"/>
              <a:gd name="connsiteY4" fmla="*/ 3137 h 10000"/>
              <a:gd name="connsiteX5" fmla="*/ 759 w 9988"/>
              <a:gd name="connsiteY5" fmla="*/ 0 h 10000"/>
              <a:gd name="connsiteX6" fmla="*/ 9988 w 9988"/>
              <a:gd name="connsiteY6" fmla="*/ 0 h 10000"/>
              <a:gd name="connsiteX7" fmla="*/ 9987 w 9988"/>
              <a:gd name="connsiteY7" fmla="*/ 10000 h 10000"/>
              <a:gd name="connsiteX8" fmla="*/ 759 w 9988"/>
              <a:gd name="connsiteY8" fmla="*/ 10000 h 10000"/>
              <a:gd name="connsiteX9" fmla="*/ 759 w 9988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8" h="10000">
                <a:moveTo>
                  <a:pt x="759" y="6891"/>
                </a:moveTo>
                <a:cubicBezTo>
                  <a:pt x="689" y="7031"/>
                  <a:pt x="606" y="7115"/>
                  <a:pt x="522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8"/>
                  <a:pt x="230" y="2913"/>
                  <a:pt x="522" y="2913"/>
                </a:cubicBezTo>
                <a:cubicBezTo>
                  <a:pt x="606" y="2913"/>
                  <a:pt x="689" y="2998"/>
                  <a:pt x="759" y="3137"/>
                </a:cubicBezTo>
                <a:cubicBezTo>
                  <a:pt x="759" y="0"/>
                  <a:pt x="748" y="1442"/>
                  <a:pt x="759" y="0"/>
                </a:cubicBezTo>
                <a:lnTo>
                  <a:pt x="9988" y="0"/>
                </a:lnTo>
                <a:cubicBezTo>
                  <a:pt x="9980" y="4899"/>
                  <a:pt x="9987" y="10000"/>
                  <a:pt x="9987" y="10000"/>
                </a:cubicBezTo>
                <a:lnTo>
                  <a:pt x="759" y="10000"/>
                </a:lnTo>
                <a:lnTo>
                  <a:pt x="759" y="6891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73DB106-80A5-4AE4-AFE9-7FD369BC2987}"/>
              </a:ext>
            </a:extLst>
          </p:cNvPr>
          <p:cNvSpPr>
            <a:spLocks/>
          </p:cNvSpPr>
          <p:nvPr/>
        </p:nvSpPr>
        <p:spPr bwMode="auto">
          <a:xfrm>
            <a:off x="-1588" y="2808288"/>
            <a:ext cx="6062663" cy="833437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рефлексию межличностных отношений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59E7D03-4E4C-499F-9EBE-C7D80A192751}"/>
              </a:ext>
            </a:extLst>
          </p:cNvPr>
          <p:cNvSpPr>
            <a:spLocks/>
          </p:cNvSpPr>
          <p:nvPr/>
        </p:nvSpPr>
        <p:spPr bwMode="auto">
          <a:xfrm>
            <a:off x="5818188" y="2803525"/>
            <a:ext cx="3335337" cy="83185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580265-2412-4B63-AB98-FFD1ACA14D4F}"/>
              </a:ext>
            </a:extLst>
          </p:cNvPr>
          <p:cNvSpPr txBox="1"/>
          <p:nvPr/>
        </p:nvSpPr>
        <p:spPr>
          <a:xfrm>
            <a:off x="1487488" y="3790950"/>
            <a:ext cx="3613150" cy="62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Your text goes here. This is a placeholder to display what the text will look like in application.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343706-9480-499B-B966-1440A8835920}"/>
              </a:ext>
            </a:extLst>
          </p:cNvPr>
          <p:cNvSpPr txBox="1"/>
          <p:nvPr/>
        </p:nvSpPr>
        <p:spPr>
          <a:xfrm>
            <a:off x="1481138" y="4584700"/>
            <a:ext cx="3613150" cy="62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Your text goes here. This is a placeholder to display what the text will look like in application.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BFDDBF-180F-434A-9021-5E627BB297DD}"/>
              </a:ext>
            </a:extLst>
          </p:cNvPr>
          <p:cNvSpPr txBox="1"/>
          <p:nvPr/>
        </p:nvSpPr>
        <p:spPr>
          <a:xfrm>
            <a:off x="6865938" y="1325563"/>
            <a:ext cx="13620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bg1"/>
                </a:solidFill>
                <a:latin typeface="+mn-lt"/>
              </a:rPr>
              <a:t>1</a:t>
            </a:r>
            <a:endParaRPr lang="en-US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5F863-226D-41FE-942E-68A24E544D64}"/>
              </a:ext>
            </a:extLst>
          </p:cNvPr>
          <p:cNvSpPr txBox="1"/>
          <p:nvPr/>
        </p:nvSpPr>
        <p:spPr>
          <a:xfrm>
            <a:off x="6865938" y="2105025"/>
            <a:ext cx="13620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bg1"/>
                </a:solidFill>
                <a:latin typeface="+mn-lt"/>
              </a:rPr>
              <a:t>2</a:t>
            </a:r>
            <a:endParaRPr lang="en-US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CEFBDA-909C-4F3A-9C76-FB2858921019}"/>
              </a:ext>
            </a:extLst>
          </p:cNvPr>
          <p:cNvSpPr txBox="1"/>
          <p:nvPr/>
        </p:nvSpPr>
        <p:spPr>
          <a:xfrm>
            <a:off x="6846888" y="2940050"/>
            <a:ext cx="13620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bg1"/>
                </a:solidFill>
                <a:latin typeface="+mn-lt"/>
              </a:rPr>
              <a:t>3</a:t>
            </a:r>
            <a:endParaRPr lang="en-US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F6FC44-6B63-4F42-9693-3105EC04CA90}"/>
              </a:ext>
            </a:extLst>
          </p:cNvPr>
          <p:cNvSpPr txBox="1"/>
          <p:nvPr/>
        </p:nvSpPr>
        <p:spPr>
          <a:xfrm>
            <a:off x="6846888" y="4605338"/>
            <a:ext cx="1362075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en-US" sz="27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43F941-3B76-4047-9144-06626AF57A82}"/>
              </a:ext>
            </a:extLst>
          </p:cNvPr>
          <p:cNvSpPr txBox="1"/>
          <p:nvPr/>
        </p:nvSpPr>
        <p:spPr>
          <a:xfrm>
            <a:off x="936625" y="350838"/>
            <a:ext cx="7586663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 </a:t>
            </a:r>
            <a:endParaRPr lang="en-US" sz="27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ABC6894F-1060-40B5-954E-13B57FCE39FD}"/>
              </a:ext>
            </a:extLst>
          </p:cNvPr>
          <p:cNvSpPr>
            <a:spLocks/>
          </p:cNvSpPr>
          <p:nvPr/>
        </p:nvSpPr>
        <p:spPr bwMode="auto">
          <a:xfrm>
            <a:off x="5810250" y="3632200"/>
            <a:ext cx="3333750" cy="831850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551 w 10000"/>
              <a:gd name="connsiteY0" fmla="*/ 7093 h 10230"/>
              <a:gd name="connsiteX1" fmla="*/ 379 w 10000"/>
              <a:gd name="connsiteY1" fmla="*/ 7317 h 10230"/>
              <a:gd name="connsiteX2" fmla="*/ 0 w 10000"/>
              <a:gd name="connsiteY2" fmla="*/ 5216 h 10230"/>
              <a:gd name="connsiteX3" fmla="*/ 379 w 10000"/>
              <a:gd name="connsiteY3" fmla="*/ 3115 h 10230"/>
              <a:gd name="connsiteX4" fmla="*/ 551 w 10000"/>
              <a:gd name="connsiteY4" fmla="*/ 3339 h 10230"/>
              <a:gd name="connsiteX5" fmla="*/ 551 w 10000"/>
              <a:gd name="connsiteY5" fmla="*/ 230 h 10230"/>
              <a:gd name="connsiteX6" fmla="*/ 7296 w 10000"/>
              <a:gd name="connsiteY6" fmla="*/ 230 h 10230"/>
              <a:gd name="connsiteX7" fmla="*/ 10000 w 10000"/>
              <a:gd name="connsiteY7" fmla="*/ 10230 h 10230"/>
              <a:gd name="connsiteX8" fmla="*/ 551 w 10000"/>
              <a:gd name="connsiteY8" fmla="*/ 10230 h 10230"/>
              <a:gd name="connsiteX9" fmla="*/ 551 w 10000"/>
              <a:gd name="connsiteY9" fmla="*/ 7093 h 10230"/>
              <a:gd name="connsiteX0" fmla="*/ 551 w 10000"/>
              <a:gd name="connsiteY0" fmla="*/ 6869 h 10006"/>
              <a:gd name="connsiteX1" fmla="*/ 379 w 10000"/>
              <a:gd name="connsiteY1" fmla="*/ 7093 h 10006"/>
              <a:gd name="connsiteX2" fmla="*/ 0 w 10000"/>
              <a:gd name="connsiteY2" fmla="*/ 4992 h 10006"/>
              <a:gd name="connsiteX3" fmla="*/ 379 w 10000"/>
              <a:gd name="connsiteY3" fmla="*/ 2891 h 10006"/>
              <a:gd name="connsiteX4" fmla="*/ 551 w 10000"/>
              <a:gd name="connsiteY4" fmla="*/ 3115 h 10006"/>
              <a:gd name="connsiteX5" fmla="*/ 551 w 10000"/>
              <a:gd name="connsiteY5" fmla="*/ 6 h 10006"/>
              <a:gd name="connsiteX6" fmla="*/ 7296 w 10000"/>
              <a:gd name="connsiteY6" fmla="*/ 6 h 10006"/>
              <a:gd name="connsiteX7" fmla="*/ 10000 w 10000"/>
              <a:gd name="connsiteY7" fmla="*/ 10006 h 10006"/>
              <a:gd name="connsiteX8" fmla="*/ 551 w 10000"/>
              <a:gd name="connsiteY8" fmla="*/ 10006 h 10006"/>
              <a:gd name="connsiteX9" fmla="*/ 551 w 10000"/>
              <a:gd name="connsiteY9" fmla="*/ 6869 h 10006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96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38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7778"/>
              <a:gd name="connsiteY0" fmla="*/ 7595 h 10732"/>
              <a:gd name="connsiteX1" fmla="*/ 379 w 7778"/>
              <a:gd name="connsiteY1" fmla="*/ 7819 h 10732"/>
              <a:gd name="connsiteX2" fmla="*/ 0 w 7778"/>
              <a:gd name="connsiteY2" fmla="*/ 5718 h 10732"/>
              <a:gd name="connsiteX3" fmla="*/ 379 w 7778"/>
              <a:gd name="connsiteY3" fmla="*/ 3617 h 10732"/>
              <a:gd name="connsiteX4" fmla="*/ 551 w 7778"/>
              <a:gd name="connsiteY4" fmla="*/ 3841 h 10732"/>
              <a:gd name="connsiteX5" fmla="*/ 551 w 7778"/>
              <a:gd name="connsiteY5" fmla="*/ 732 h 10732"/>
              <a:gd name="connsiteX6" fmla="*/ 7238 w 7778"/>
              <a:gd name="connsiteY6" fmla="*/ 732 h 10732"/>
              <a:gd name="connsiteX7" fmla="*/ 7367 w 7778"/>
              <a:gd name="connsiteY7" fmla="*/ 10732 h 10732"/>
              <a:gd name="connsiteX8" fmla="*/ 551 w 7778"/>
              <a:gd name="connsiteY8" fmla="*/ 10732 h 10732"/>
              <a:gd name="connsiteX9" fmla="*/ 551 w 7778"/>
              <a:gd name="connsiteY9" fmla="*/ 7595 h 10732"/>
              <a:gd name="connsiteX0" fmla="*/ 708 w 10000"/>
              <a:gd name="connsiteY0" fmla="*/ 6396 h 9319"/>
              <a:gd name="connsiteX1" fmla="*/ 487 w 10000"/>
              <a:gd name="connsiteY1" fmla="*/ 6605 h 9319"/>
              <a:gd name="connsiteX2" fmla="*/ 0 w 10000"/>
              <a:gd name="connsiteY2" fmla="*/ 4647 h 9319"/>
              <a:gd name="connsiteX3" fmla="*/ 487 w 10000"/>
              <a:gd name="connsiteY3" fmla="*/ 2689 h 9319"/>
              <a:gd name="connsiteX4" fmla="*/ 708 w 10000"/>
              <a:gd name="connsiteY4" fmla="*/ 2898 h 9319"/>
              <a:gd name="connsiteX5" fmla="*/ 708 w 10000"/>
              <a:gd name="connsiteY5" fmla="*/ 1 h 9319"/>
              <a:gd name="connsiteX6" fmla="*/ 9306 w 10000"/>
              <a:gd name="connsiteY6" fmla="*/ 1 h 9319"/>
              <a:gd name="connsiteX7" fmla="*/ 9472 w 10000"/>
              <a:gd name="connsiteY7" fmla="*/ 9319 h 9319"/>
              <a:gd name="connsiteX8" fmla="*/ 708 w 10000"/>
              <a:gd name="connsiteY8" fmla="*/ 9319 h 9319"/>
              <a:gd name="connsiteX9" fmla="*/ 708 w 10000"/>
              <a:gd name="connsiteY9" fmla="*/ 6396 h 9319"/>
              <a:gd name="connsiteX0" fmla="*/ 708 w 9472"/>
              <a:gd name="connsiteY0" fmla="*/ 6863 h 10000"/>
              <a:gd name="connsiteX1" fmla="*/ 487 w 9472"/>
              <a:gd name="connsiteY1" fmla="*/ 7088 h 10000"/>
              <a:gd name="connsiteX2" fmla="*/ 0 w 9472"/>
              <a:gd name="connsiteY2" fmla="*/ 4987 h 10000"/>
              <a:gd name="connsiteX3" fmla="*/ 487 w 9472"/>
              <a:gd name="connsiteY3" fmla="*/ 2886 h 10000"/>
              <a:gd name="connsiteX4" fmla="*/ 708 w 9472"/>
              <a:gd name="connsiteY4" fmla="*/ 3110 h 10000"/>
              <a:gd name="connsiteX5" fmla="*/ 708 w 9472"/>
              <a:gd name="connsiteY5" fmla="*/ 1 h 10000"/>
              <a:gd name="connsiteX6" fmla="*/ 9306 w 9472"/>
              <a:gd name="connsiteY6" fmla="*/ 1 h 10000"/>
              <a:gd name="connsiteX7" fmla="*/ 9472 w 9472"/>
              <a:gd name="connsiteY7" fmla="*/ 10000 h 10000"/>
              <a:gd name="connsiteX8" fmla="*/ 708 w 9472"/>
              <a:gd name="connsiteY8" fmla="*/ 10000 h 10000"/>
              <a:gd name="connsiteX9" fmla="*/ 708 w 9472"/>
              <a:gd name="connsiteY9" fmla="*/ 6863 h 10000"/>
              <a:gd name="connsiteX0" fmla="*/ 747 w 9825"/>
              <a:gd name="connsiteY0" fmla="*/ 6863 h 10000"/>
              <a:gd name="connsiteX1" fmla="*/ 514 w 9825"/>
              <a:gd name="connsiteY1" fmla="*/ 7088 h 10000"/>
              <a:gd name="connsiteX2" fmla="*/ 0 w 9825"/>
              <a:gd name="connsiteY2" fmla="*/ 4987 h 10000"/>
              <a:gd name="connsiteX3" fmla="*/ 514 w 9825"/>
              <a:gd name="connsiteY3" fmla="*/ 2886 h 10000"/>
              <a:gd name="connsiteX4" fmla="*/ 747 w 9825"/>
              <a:gd name="connsiteY4" fmla="*/ 3110 h 10000"/>
              <a:gd name="connsiteX5" fmla="*/ 747 w 9825"/>
              <a:gd name="connsiteY5" fmla="*/ 1 h 10000"/>
              <a:gd name="connsiteX6" fmla="*/ 9825 w 9825"/>
              <a:gd name="connsiteY6" fmla="*/ 1 h 10000"/>
              <a:gd name="connsiteX7" fmla="*/ 9812 w 9825"/>
              <a:gd name="connsiteY7" fmla="*/ 10000 h 10000"/>
              <a:gd name="connsiteX8" fmla="*/ 747 w 9825"/>
              <a:gd name="connsiteY8" fmla="*/ 10000 h 10000"/>
              <a:gd name="connsiteX9" fmla="*/ 747 w 9825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3" h="10000">
                <a:moveTo>
                  <a:pt x="760" y="6863"/>
                </a:moveTo>
                <a:cubicBezTo>
                  <a:pt x="691" y="7003"/>
                  <a:pt x="609" y="7088"/>
                  <a:pt x="523" y="7088"/>
                </a:cubicBezTo>
                <a:cubicBezTo>
                  <a:pt x="231" y="7088"/>
                  <a:pt x="0" y="6163"/>
                  <a:pt x="0" y="4987"/>
                </a:cubicBezTo>
                <a:cubicBezTo>
                  <a:pt x="0" y="3838"/>
                  <a:pt x="231" y="2886"/>
                  <a:pt x="523" y="2886"/>
                </a:cubicBezTo>
                <a:cubicBezTo>
                  <a:pt x="609" y="2886"/>
                  <a:pt x="691" y="2970"/>
                  <a:pt x="760" y="3110"/>
                </a:cubicBezTo>
                <a:cubicBezTo>
                  <a:pt x="760" y="1"/>
                  <a:pt x="775" y="1372"/>
                  <a:pt x="760" y="1"/>
                </a:cubicBezTo>
                <a:cubicBezTo>
                  <a:pt x="2545" y="39"/>
                  <a:pt x="8207" y="-3"/>
                  <a:pt x="10000" y="1"/>
                </a:cubicBezTo>
                <a:cubicBezTo>
                  <a:pt x="10005" y="4802"/>
                  <a:pt x="10003" y="10000"/>
                  <a:pt x="10003" y="10000"/>
                </a:cubicBezTo>
                <a:lnTo>
                  <a:pt x="760" y="10000"/>
                </a:lnTo>
                <a:lnTo>
                  <a:pt x="760" y="6863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D08252DD-C09B-4B6A-A26C-9105B3DCC8C8}"/>
              </a:ext>
            </a:extLst>
          </p:cNvPr>
          <p:cNvSpPr>
            <a:spLocks/>
          </p:cNvSpPr>
          <p:nvPr/>
        </p:nvSpPr>
        <p:spPr bwMode="auto">
          <a:xfrm>
            <a:off x="-25400" y="3629025"/>
            <a:ext cx="6067425" cy="838200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441 w 10708"/>
              <a:gd name="connsiteY0" fmla="*/ 153 h 10228"/>
              <a:gd name="connsiteX1" fmla="*/ 10000 w 10708"/>
              <a:gd name="connsiteY1" fmla="*/ 228 h 10228"/>
              <a:gd name="connsiteX2" fmla="*/ 10000 w 10708"/>
              <a:gd name="connsiteY2" fmla="*/ 2945 h 10228"/>
              <a:gd name="connsiteX3" fmla="*/ 9604 w 10708"/>
              <a:gd name="connsiteY3" fmla="*/ 5214 h 10228"/>
              <a:gd name="connsiteX4" fmla="*/ 10000 w 10708"/>
              <a:gd name="connsiteY4" fmla="*/ 7483 h 10228"/>
              <a:gd name="connsiteX5" fmla="*/ 10000 w 10708"/>
              <a:gd name="connsiteY5" fmla="*/ 10228 h 10228"/>
              <a:gd name="connsiteX6" fmla="*/ 0 w 10708"/>
              <a:gd name="connsiteY6" fmla="*/ 10228 h 10228"/>
              <a:gd name="connsiteX7" fmla="*/ 441 w 10708"/>
              <a:gd name="connsiteY7" fmla="*/ 153 h 10228"/>
              <a:gd name="connsiteX0" fmla="*/ 441 w 10716"/>
              <a:gd name="connsiteY0" fmla="*/ 0 h 10075"/>
              <a:gd name="connsiteX1" fmla="*/ 10000 w 10716"/>
              <a:gd name="connsiteY1" fmla="*/ 75 h 10075"/>
              <a:gd name="connsiteX2" fmla="*/ 10000 w 10716"/>
              <a:gd name="connsiteY2" fmla="*/ 2792 h 10075"/>
              <a:gd name="connsiteX3" fmla="*/ 9604 w 10716"/>
              <a:gd name="connsiteY3" fmla="*/ 5061 h 10075"/>
              <a:gd name="connsiteX4" fmla="*/ 10000 w 10716"/>
              <a:gd name="connsiteY4" fmla="*/ 7330 h 10075"/>
              <a:gd name="connsiteX5" fmla="*/ 10000 w 10716"/>
              <a:gd name="connsiteY5" fmla="*/ 10075 h 10075"/>
              <a:gd name="connsiteX6" fmla="*/ 0 w 10716"/>
              <a:gd name="connsiteY6" fmla="*/ 10075 h 10075"/>
              <a:gd name="connsiteX7" fmla="*/ 441 w 10716"/>
              <a:gd name="connsiteY7" fmla="*/ 0 h 10075"/>
              <a:gd name="connsiteX0" fmla="*/ 441 w 10002"/>
              <a:gd name="connsiteY0" fmla="*/ 0 h 10075"/>
              <a:gd name="connsiteX1" fmla="*/ 10000 w 10002"/>
              <a:gd name="connsiteY1" fmla="*/ 75 h 10075"/>
              <a:gd name="connsiteX2" fmla="*/ 10000 w 10002"/>
              <a:gd name="connsiteY2" fmla="*/ 2792 h 10075"/>
              <a:gd name="connsiteX3" fmla="*/ 9604 w 10002"/>
              <a:gd name="connsiteY3" fmla="*/ 5061 h 10075"/>
              <a:gd name="connsiteX4" fmla="*/ 10000 w 10002"/>
              <a:gd name="connsiteY4" fmla="*/ 7330 h 10075"/>
              <a:gd name="connsiteX5" fmla="*/ 10000 w 10002"/>
              <a:gd name="connsiteY5" fmla="*/ 10075 h 10075"/>
              <a:gd name="connsiteX6" fmla="*/ 0 w 10002"/>
              <a:gd name="connsiteY6" fmla="*/ 10075 h 10075"/>
              <a:gd name="connsiteX7" fmla="*/ 441 w 10002"/>
              <a:gd name="connsiteY7" fmla="*/ 0 h 10075"/>
              <a:gd name="connsiteX0" fmla="*/ 0 w 9561"/>
              <a:gd name="connsiteY0" fmla="*/ 0 h 10075"/>
              <a:gd name="connsiteX1" fmla="*/ 9559 w 9561"/>
              <a:gd name="connsiteY1" fmla="*/ 75 h 10075"/>
              <a:gd name="connsiteX2" fmla="*/ 9559 w 9561"/>
              <a:gd name="connsiteY2" fmla="*/ 2792 h 10075"/>
              <a:gd name="connsiteX3" fmla="*/ 9163 w 9561"/>
              <a:gd name="connsiteY3" fmla="*/ 5061 h 10075"/>
              <a:gd name="connsiteX4" fmla="*/ 9559 w 9561"/>
              <a:gd name="connsiteY4" fmla="*/ 7330 h 10075"/>
              <a:gd name="connsiteX5" fmla="*/ 9559 w 9561"/>
              <a:gd name="connsiteY5" fmla="*/ 10075 h 10075"/>
              <a:gd name="connsiteX6" fmla="*/ 10 w 9561"/>
              <a:gd name="connsiteY6" fmla="*/ 10075 h 10075"/>
              <a:gd name="connsiteX7" fmla="*/ 0 w 9561"/>
              <a:gd name="connsiteY7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" h="10075">
                <a:moveTo>
                  <a:pt x="0" y="0"/>
                </a:moveTo>
                <a:lnTo>
                  <a:pt x="9559" y="75"/>
                </a:lnTo>
                <a:cubicBezTo>
                  <a:pt x="9565" y="1139"/>
                  <a:pt x="9559" y="495"/>
                  <a:pt x="9559" y="2792"/>
                </a:cubicBezTo>
                <a:cubicBezTo>
                  <a:pt x="9354" y="2372"/>
                  <a:pt x="9163" y="3492"/>
                  <a:pt x="9163" y="5061"/>
                </a:cubicBezTo>
                <a:cubicBezTo>
                  <a:pt x="9163" y="6630"/>
                  <a:pt x="9357" y="7750"/>
                  <a:pt x="9559" y="7330"/>
                </a:cubicBezTo>
                <a:lnTo>
                  <a:pt x="9559" y="10075"/>
                </a:lnTo>
                <a:lnTo>
                  <a:pt x="10" y="10075"/>
                </a:lnTo>
                <a:cubicBezTo>
                  <a:pt x="7" y="6717"/>
                  <a:pt x="3" y="335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Ролевые игры. </a:t>
            </a:r>
            <a:endParaRPr lang="en-US" alt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5EC77D-5CF4-4B1F-89EE-F5B0380F31CC}"/>
              </a:ext>
            </a:extLst>
          </p:cNvPr>
          <p:cNvSpPr txBox="1"/>
          <p:nvPr/>
        </p:nvSpPr>
        <p:spPr>
          <a:xfrm>
            <a:off x="6805613" y="3849688"/>
            <a:ext cx="1362075" cy="504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+mn-lt"/>
              </a:rPr>
              <a:t>4</a:t>
            </a:r>
            <a:endParaRPr lang="en-US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4B25EF7C-80B9-48F1-A979-7C3FDD6D8804}"/>
              </a:ext>
            </a:extLst>
          </p:cNvPr>
          <p:cNvSpPr>
            <a:spLocks/>
          </p:cNvSpPr>
          <p:nvPr/>
        </p:nvSpPr>
        <p:spPr bwMode="auto">
          <a:xfrm>
            <a:off x="5800725" y="4443413"/>
            <a:ext cx="3338513" cy="83185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7760"/>
              <a:gd name="connsiteY0" fmla="*/ 7631 h 10740"/>
              <a:gd name="connsiteX1" fmla="*/ 379 w 7760"/>
              <a:gd name="connsiteY1" fmla="*/ 7855 h 10740"/>
              <a:gd name="connsiteX2" fmla="*/ 0 w 7760"/>
              <a:gd name="connsiteY2" fmla="*/ 5754 h 10740"/>
              <a:gd name="connsiteX3" fmla="*/ 379 w 7760"/>
              <a:gd name="connsiteY3" fmla="*/ 3653 h 10740"/>
              <a:gd name="connsiteX4" fmla="*/ 551 w 7760"/>
              <a:gd name="connsiteY4" fmla="*/ 3877 h 10740"/>
              <a:gd name="connsiteX5" fmla="*/ 551 w 7760"/>
              <a:gd name="connsiteY5" fmla="*/ 740 h 10740"/>
              <a:gd name="connsiteX6" fmla="*/ 7252 w 7760"/>
              <a:gd name="connsiteY6" fmla="*/ 740 h 10740"/>
              <a:gd name="connsiteX7" fmla="*/ 7289 w 7760"/>
              <a:gd name="connsiteY7" fmla="*/ 10740 h 10740"/>
              <a:gd name="connsiteX8" fmla="*/ 551 w 7760"/>
              <a:gd name="connsiteY8" fmla="*/ 10740 h 10740"/>
              <a:gd name="connsiteX9" fmla="*/ 551 w 7760"/>
              <a:gd name="connsiteY9" fmla="*/ 7631 h 10740"/>
              <a:gd name="connsiteX0" fmla="*/ 710 w 10001"/>
              <a:gd name="connsiteY0" fmla="*/ 6416 h 9311"/>
              <a:gd name="connsiteX1" fmla="*/ 488 w 10001"/>
              <a:gd name="connsiteY1" fmla="*/ 6625 h 9311"/>
              <a:gd name="connsiteX2" fmla="*/ 0 w 10001"/>
              <a:gd name="connsiteY2" fmla="*/ 4669 h 9311"/>
              <a:gd name="connsiteX3" fmla="*/ 488 w 10001"/>
              <a:gd name="connsiteY3" fmla="*/ 2712 h 9311"/>
              <a:gd name="connsiteX4" fmla="*/ 710 w 10001"/>
              <a:gd name="connsiteY4" fmla="*/ 2921 h 9311"/>
              <a:gd name="connsiteX5" fmla="*/ 710 w 10001"/>
              <a:gd name="connsiteY5" fmla="*/ 0 h 9311"/>
              <a:gd name="connsiteX6" fmla="*/ 9345 w 10001"/>
              <a:gd name="connsiteY6" fmla="*/ 0 h 9311"/>
              <a:gd name="connsiteX7" fmla="*/ 9393 w 10001"/>
              <a:gd name="connsiteY7" fmla="*/ 9311 h 9311"/>
              <a:gd name="connsiteX8" fmla="*/ 710 w 10001"/>
              <a:gd name="connsiteY8" fmla="*/ 9311 h 9311"/>
              <a:gd name="connsiteX9" fmla="*/ 710 w 10001"/>
              <a:gd name="connsiteY9" fmla="*/ 6416 h 9311"/>
              <a:gd name="connsiteX0" fmla="*/ 710 w 9392"/>
              <a:gd name="connsiteY0" fmla="*/ 6891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1 h 10000"/>
              <a:gd name="connsiteX0" fmla="*/ 756 w 9961"/>
              <a:gd name="connsiteY0" fmla="*/ 6891 h 10000"/>
              <a:gd name="connsiteX1" fmla="*/ 520 w 9961"/>
              <a:gd name="connsiteY1" fmla="*/ 7115 h 10000"/>
              <a:gd name="connsiteX2" fmla="*/ 0 w 9961"/>
              <a:gd name="connsiteY2" fmla="*/ 5014 h 10000"/>
              <a:gd name="connsiteX3" fmla="*/ 520 w 9961"/>
              <a:gd name="connsiteY3" fmla="*/ 2913 h 10000"/>
              <a:gd name="connsiteX4" fmla="*/ 756 w 9961"/>
              <a:gd name="connsiteY4" fmla="*/ 3137 h 10000"/>
              <a:gd name="connsiteX5" fmla="*/ 756 w 9961"/>
              <a:gd name="connsiteY5" fmla="*/ 0 h 10000"/>
              <a:gd name="connsiteX6" fmla="*/ 9949 w 9961"/>
              <a:gd name="connsiteY6" fmla="*/ 0 h 10000"/>
              <a:gd name="connsiteX7" fmla="*/ 9961 w 9961"/>
              <a:gd name="connsiteY7" fmla="*/ 10000 h 10000"/>
              <a:gd name="connsiteX8" fmla="*/ 756 w 9961"/>
              <a:gd name="connsiteY8" fmla="*/ 10000 h 10000"/>
              <a:gd name="connsiteX9" fmla="*/ 756 w 9961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9988"/>
              <a:gd name="connsiteY0" fmla="*/ 6891 h 10000"/>
              <a:gd name="connsiteX1" fmla="*/ 522 w 9988"/>
              <a:gd name="connsiteY1" fmla="*/ 7115 h 10000"/>
              <a:gd name="connsiteX2" fmla="*/ 0 w 9988"/>
              <a:gd name="connsiteY2" fmla="*/ 5014 h 10000"/>
              <a:gd name="connsiteX3" fmla="*/ 522 w 9988"/>
              <a:gd name="connsiteY3" fmla="*/ 2913 h 10000"/>
              <a:gd name="connsiteX4" fmla="*/ 759 w 9988"/>
              <a:gd name="connsiteY4" fmla="*/ 3137 h 10000"/>
              <a:gd name="connsiteX5" fmla="*/ 759 w 9988"/>
              <a:gd name="connsiteY5" fmla="*/ 0 h 10000"/>
              <a:gd name="connsiteX6" fmla="*/ 9988 w 9988"/>
              <a:gd name="connsiteY6" fmla="*/ 0 h 10000"/>
              <a:gd name="connsiteX7" fmla="*/ 9987 w 9988"/>
              <a:gd name="connsiteY7" fmla="*/ 10000 h 10000"/>
              <a:gd name="connsiteX8" fmla="*/ 759 w 9988"/>
              <a:gd name="connsiteY8" fmla="*/ 10000 h 10000"/>
              <a:gd name="connsiteX9" fmla="*/ 759 w 9988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8" h="10000">
                <a:moveTo>
                  <a:pt x="759" y="6891"/>
                </a:moveTo>
                <a:cubicBezTo>
                  <a:pt x="689" y="7031"/>
                  <a:pt x="606" y="7115"/>
                  <a:pt x="522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8"/>
                  <a:pt x="230" y="2913"/>
                  <a:pt x="522" y="2913"/>
                </a:cubicBezTo>
                <a:cubicBezTo>
                  <a:pt x="606" y="2913"/>
                  <a:pt x="689" y="2998"/>
                  <a:pt x="759" y="3137"/>
                </a:cubicBezTo>
                <a:cubicBezTo>
                  <a:pt x="759" y="0"/>
                  <a:pt x="748" y="1442"/>
                  <a:pt x="759" y="0"/>
                </a:cubicBezTo>
                <a:lnTo>
                  <a:pt x="9988" y="0"/>
                </a:lnTo>
                <a:cubicBezTo>
                  <a:pt x="9980" y="4899"/>
                  <a:pt x="9987" y="10000"/>
                  <a:pt x="9987" y="10000"/>
                </a:cubicBezTo>
                <a:lnTo>
                  <a:pt x="759" y="10000"/>
                </a:lnTo>
                <a:lnTo>
                  <a:pt x="759" y="6891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</a:endParaRP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29042691-1D6D-4F52-A324-8D58FB10986C}"/>
              </a:ext>
            </a:extLst>
          </p:cNvPr>
          <p:cNvSpPr>
            <a:spLocks/>
          </p:cNvSpPr>
          <p:nvPr/>
        </p:nvSpPr>
        <p:spPr bwMode="auto">
          <a:xfrm>
            <a:off x="-25400" y="4445000"/>
            <a:ext cx="6070600" cy="833438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15000">
                <a:schemeClr val="accent4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на развития навыков введения дискуссии </a:t>
            </a:r>
            <a:endParaRPr lang="en-US" alt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990EE98F-1E96-4679-A531-1DB3555B3EE7}"/>
              </a:ext>
            </a:extLst>
          </p:cNvPr>
          <p:cNvSpPr>
            <a:spLocks/>
          </p:cNvSpPr>
          <p:nvPr/>
        </p:nvSpPr>
        <p:spPr bwMode="auto">
          <a:xfrm>
            <a:off x="5803900" y="5278438"/>
            <a:ext cx="3335338" cy="83185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7" name="Freeform 14">
            <a:extLst>
              <a:ext uri="{FF2B5EF4-FFF2-40B4-BE49-F238E27FC236}">
                <a16:creationId xmlns:a16="http://schemas.microsoft.com/office/drawing/2014/main" id="{470D14B9-22FF-449B-8C65-D86278DAFF20}"/>
              </a:ext>
            </a:extLst>
          </p:cNvPr>
          <p:cNvSpPr>
            <a:spLocks/>
          </p:cNvSpPr>
          <p:nvPr/>
        </p:nvSpPr>
        <p:spPr bwMode="auto">
          <a:xfrm>
            <a:off x="-20638" y="5275263"/>
            <a:ext cx="6062663" cy="833437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на социальную адаптацию </a:t>
            </a:r>
            <a:endParaRPr lang="en-US" alt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4A6BF7-458E-4CD7-A93D-33F6DDBF00CD}"/>
              </a:ext>
            </a:extLst>
          </p:cNvPr>
          <p:cNvSpPr txBox="1"/>
          <p:nvPr/>
        </p:nvSpPr>
        <p:spPr>
          <a:xfrm>
            <a:off x="6865938" y="4643438"/>
            <a:ext cx="1362075" cy="504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+mn-lt"/>
              </a:rPr>
              <a:t>5</a:t>
            </a:r>
            <a:endParaRPr lang="en-US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B55FA2-2E9F-4B1A-A30F-5DD981844A36}"/>
              </a:ext>
            </a:extLst>
          </p:cNvPr>
          <p:cNvSpPr txBox="1"/>
          <p:nvPr/>
        </p:nvSpPr>
        <p:spPr>
          <a:xfrm>
            <a:off x="6865938" y="5440363"/>
            <a:ext cx="1362075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+mn-lt"/>
              </a:rPr>
              <a:t>6</a:t>
            </a:r>
            <a:endParaRPr lang="en-US" sz="2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D4E5AB-5DF1-438B-82DA-D65263DAC1BC}"/>
              </a:ext>
            </a:extLst>
          </p:cNvPr>
          <p:cNvSpPr txBox="1"/>
          <p:nvPr/>
        </p:nvSpPr>
        <p:spPr>
          <a:xfrm>
            <a:off x="6865938" y="6351588"/>
            <a:ext cx="1362075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+mn-lt"/>
              </a:rPr>
              <a:t>7</a:t>
            </a:r>
            <a:endParaRPr lang="en-US" sz="27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2" grpId="0" animBg="1"/>
      <p:bldP spid="33" grpId="0"/>
      <p:bldP spid="35" grpId="0" animBg="1"/>
      <p:bldP spid="37" grpId="0" animBg="1"/>
      <p:bldP spid="38" grpId="0"/>
      <p:bldP spid="39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A775E732-D478-4762-B876-47D4A629F03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149225"/>
            <a:ext cx="8899525" cy="1541463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246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46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30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39"/>
              <a:gd name="connsiteY0" fmla="*/ 6918 h 10027"/>
              <a:gd name="connsiteX1" fmla="*/ 379 w 12239"/>
              <a:gd name="connsiteY1" fmla="*/ 7142 h 10027"/>
              <a:gd name="connsiteX2" fmla="*/ 0 w 12239"/>
              <a:gd name="connsiteY2" fmla="*/ 5041 h 10027"/>
              <a:gd name="connsiteX3" fmla="*/ 379 w 12239"/>
              <a:gd name="connsiteY3" fmla="*/ 2940 h 10027"/>
              <a:gd name="connsiteX4" fmla="*/ 551 w 12239"/>
              <a:gd name="connsiteY4" fmla="*/ 3164 h 10027"/>
              <a:gd name="connsiteX5" fmla="*/ 551 w 12239"/>
              <a:gd name="connsiteY5" fmla="*/ 27 h 10027"/>
              <a:gd name="connsiteX6" fmla="*/ 12230 w 12239"/>
              <a:gd name="connsiteY6" fmla="*/ 0 h 10027"/>
              <a:gd name="connsiteX7" fmla="*/ 12239 w 12239"/>
              <a:gd name="connsiteY7" fmla="*/ 10027 h 10027"/>
              <a:gd name="connsiteX8" fmla="*/ 551 w 12239"/>
              <a:gd name="connsiteY8" fmla="*/ 10027 h 10027"/>
              <a:gd name="connsiteX9" fmla="*/ 551 w 12239"/>
              <a:gd name="connsiteY9" fmla="*/ 6918 h 10027"/>
              <a:gd name="connsiteX0" fmla="*/ 551 w 12231"/>
              <a:gd name="connsiteY0" fmla="*/ 6918 h 10027"/>
              <a:gd name="connsiteX1" fmla="*/ 379 w 12231"/>
              <a:gd name="connsiteY1" fmla="*/ 7142 h 10027"/>
              <a:gd name="connsiteX2" fmla="*/ 0 w 12231"/>
              <a:gd name="connsiteY2" fmla="*/ 5041 h 10027"/>
              <a:gd name="connsiteX3" fmla="*/ 379 w 12231"/>
              <a:gd name="connsiteY3" fmla="*/ 2940 h 10027"/>
              <a:gd name="connsiteX4" fmla="*/ 551 w 12231"/>
              <a:gd name="connsiteY4" fmla="*/ 3164 h 10027"/>
              <a:gd name="connsiteX5" fmla="*/ 551 w 12231"/>
              <a:gd name="connsiteY5" fmla="*/ 27 h 10027"/>
              <a:gd name="connsiteX6" fmla="*/ 12230 w 12231"/>
              <a:gd name="connsiteY6" fmla="*/ 0 h 10027"/>
              <a:gd name="connsiteX7" fmla="*/ 12231 w 12231"/>
              <a:gd name="connsiteY7" fmla="*/ 10027 h 10027"/>
              <a:gd name="connsiteX8" fmla="*/ 551 w 12231"/>
              <a:gd name="connsiteY8" fmla="*/ 10027 h 10027"/>
              <a:gd name="connsiteX9" fmla="*/ 551 w 12231"/>
              <a:gd name="connsiteY9" fmla="*/ 6918 h 10027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1" h="10059">
                <a:moveTo>
                  <a:pt x="551" y="6918"/>
                </a:moveTo>
                <a:cubicBezTo>
                  <a:pt x="500" y="7058"/>
                  <a:pt x="440" y="7142"/>
                  <a:pt x="379" y="7142"/>
                </a:cubicBezTo>
                <a:cubicBezTo>
                  <a:pt x="167" y="7142"/>
                  <a:pt x="0" y="6189"/>
                  <a:pt x="0" y="5041"/>
                </a:cubicBezTo>
                <a:cubicBezTo>
                  <a:pt x="0" y="3865"/>
                  <a:pt x="167" y="2940"/>
                  <a:pt x="379" y="2940"/>
                </a:cubicBezTo>
                <a:cubicBezTo>
                  <a:pt x="440" y="2940"/>
                  <a:pt x="500" y="3024"/>
                  <a:pt x="551" y="3164"/>
                </a:cubicBezTo>
                <a:cubicBezTo>
                  <a:pt x="551" y="27"/>
                  <a:pt x="553" y="1417"/>
                  <a:pt x="551" y="27"/>
                </a:cubicBezTo>
                <a:lnTo>
                  <a:pt x="12230" y="0"/>
                </a:lnTo>
                <a:cubicBezTo>
                  <a:pt x="12226" y="5005"/>
                  <a:pt x="12231" y="10059"/>
                  <a:pt x="12231" y="10059"/>
                </a:cubicBezTo>
                <a:lnTo>
                  <a:pt x="551" y="10027"/>
                </a:lnTo>
                <a:lnTo>
                  <a:pt x="551" y="6918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  <a:tileRect/>
          </a:gradFill>
        </p:spPr>
        <p:txBody>
          <a:bodyPr lIns="68580" tIns="34290" rIns="68580" bIns="34290"/>
          <a:lstStyle/>
          <a:p>
            <a:pPr algn="ctr">
              <a:defRPr/>
            </a:pPr>
            <a:r>
              <a:rPr lang="ru-RU" dirty="0"/>
              <a:t>Упражнения на вербальную коммуникацию </a:t>
            </a:r>
          </a:p>
        </p:txBody>
      </p:sp>
      <p:pic>
        <p:nvPicPr>
          <p:cNvPr id="3" name="Интервью.mp4">
            <a:hlinkClick r:id="" action="ppaction://media"/>
            <a:extLst>
              <a:ext uri="{FF2B5EF4-FFF2-40B4-BE49-F238E27FC236}">
                <a16:creationId xmlns:a16="http://schemas.microsoft.com/office/drawing/2014/main" id="{904DCAAE-BFC6-4FB4-BF37-A8160B52C9D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792288"/>
            <a:ext cx="8666163" cy="4875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мплимент.mp4">
            <a:hlinkClick r:id="" action="ppaction://media"/>
            <a:extLst>
              <a:ext uri="{FF2B5EF4-FFF2-40B4-BE49-F238E27FC236}">
                <a16:creationId xmlns:a16="http://schemas.microsoft.com/office/drawing/2014/main" id="{4AE05AB3-B597-451E-80EF-7F33670D20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54213"/>
            <a:ext cx="8380412" cy="4713287"/>
          </a:xfr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id="{9385D11F-F4A4-49EA-BC44-85A7DDBA8D3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85725"/>
            <a:ext cx="8931275" cy="1604963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246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46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30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39"/>
              <a:gd name="connsiteY0" fmla="*/ 6918 h 10027"/>
              <a:gd name="connsiteX1" fmla="*/ 379 w 12239"/>
              <a:gd name="connsiteY1" fmla="*/ 7142 h 10027"/>
              <a:gd name="connsiteX2" fmla="*/ 0 w 12239"/>
              <a:gd name="connsiteY2" fmla="*/ 5041 h 10027"/>
              <a:gd name="connsiteX3" fmla="*/ 379 w 12239"/>
              <a:gd name="connsiteY3" fmla="*/ 2940 h 10027"/>
              <a:gd name="connsiteX4" fmla="*/ 551 w 12239"/>
              <a:gd name="connsiteY4" fmla="*/ 3164 h 10027"/>
              <a:gd name="connsiteX5" fmla="*/ 551 w 12239"/>
              <a:gd name="connsiteY5" fmla="*/ 27 h 10027"/>
              <a:gd name="connsiteX6" fmla="*/ 12230 w 12239"/>
              <a:gd name="connsiteY6" fmla="*/ 0 h 10027"/>
              <a:gd name="connsiteX7" fmla="*/ 12239 w 12239"/>
              <a:gd name="connsiteY7" fmla="*/ 10027 h 10027"/>
              <a:gd name="connsiteX8" fmla="*/ 551 w 12239"/>
              <a:gd name="connsiteY8" fmla="*/ 10027 h 10027"/>
              <a:gd name="connsiteX9" fmla="*/ 551 w 12239"/>
              <a:gd name="connsiteY9" fmla="*/ 6918 h 10027"/>
              <a:gd name="connsiteX0" fmla="*/ 551 w 12231"/>
              <a:gd name="connsiteY0" fmla="*/ 6918 h 10027"/>
              <a:gd name="connsiteX1" fmla="*/ 379 w 12231"/>
              <a:gd name="connsiteY1" fmla="*/ 7142 h 10027"/>
              <a:gd name="connsiteX2" fmla="*/ 0 w 12231"/>
              <a:gd name="connsiteY2" fmla="*/ 5041 h 10027"/>
              <a:gd name="connsiteX3" fmla="*/ 379 w 12231"/>
              <a:gd name="connsiteY3" fmla="*/ 2940 h 10027"/>
              <a:gd name="connsiteX4" fmla="*/ 551 w 12231"/>
              <a:gd name="connsiteY4" fmla="*/ 3164 h 10027"/>
              <a:gd name="connsiteX5" fmla="*/ 551 w 12231"/>
              <a:gd name="connsiteY5" fmla="*/ 27 h 10027"/>
              <a:gd name="connsiteX6" fmla="*/ 12230 w 12231"/>
              <a:gd name="connsiteY6" fmla="*/ 0 h 10027"/>
              <a:gd name="connsiteX7" fmla="*/ 12231 w 12231"/>
              <a:gd name="connsiteY7" fmla="*/ 10027 h 10027"/>
              <a:gd name="connsiteX8" fmla="*/ 551 w 12231"/>
              <a:gd name="connsiteY8" fmla="*/ 10027 h 10027"/>
              <a:gd name="connsiteX9" fmla="*/ 551 w 12231"/>
              <a:gd name="connsiteY9" fmla="*/ 6918 h 10027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1" h="10059">
                <a:moveTo>
                  <a:pt x="551" y="6918"/>
                </a:moveTo>
                <a:cubicBezTo>
                  <a:pt x="500" y="7058"/>
                  <a:pt x="440" y="7142"/>
                  <a:pt x="379" y="7142"/>
                </a:cubicBezTo>
                <a:cubicBezTo>
                  <a:pt x="167" y="7142"/>
                  <a:pt x="0" y="6189"/>
                  <a:pt x="0" y="5041"/>
                </a:cubicBezTo>
                <a:cubicBezTo>
                  <a:pt x="0" y="3865"/>
                  <a:pt x="167" y="2940"/>
                  <a:pt x="379" y="2940"/>
                </a:cubicBezTo>
                <a:cubicBezTo>
                  <a:pt x="440" y="2940"/>
                  <a:pt x="500" y="3024"/>
                  <a:pt x="551" y="3164"/>
                </a:cubicBezTo>
                <a:cubicBezTo>
                  <a:pt x="551" y="27"/>
                  <a:pt x="553" y="1417"/>
                  <a:pt x="551" y="27"/>
                </a:cubicBezTo>
                <a:lnTo>
                  <a:pt x="12230" y="0"/>
                </a:lnTo>
                <a:cubicBezTo>
                  <a:pt x="12226" y="5005"/>
                  <a:pt x="12231" y="10059"/>
                  <a:pt x="12231" y="10059"/>
                </a:cubicBezTo>
                <a:lnTo>
                  <a:pt x="551" y="10027"/>
                </a:lnTo>
                <a:lnTo>
                  <a:pt x="551" y="6918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  <a:tileRect/>
          </a:gradFill>
        </p:spPr>
        <p:txBody>
          <a:bodyPr lIns="68580" tIns="34290" rIns="68580" bIns="34290"/>
          <a:lstStyle/>
          <a:p>
            <a:pPr algn="ctr">
              <a:defRPr/>
            </a:pPr>
            <a:r>
              <a:rPr lang="ru-RU" dirty="0"/>
              <a:t>Упражнения на рефлексию межличностных 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тказ.mp4">
            <a:hlinkClick r:id="" action="ppaction://media"/>
            <a:extLst>
              <a:ext uri="{FF2B5EF4-FFF2-40B4-BE49-F238E27FC236}">
                <a16:creationId xmlns:a16="http://schemas.microsoft.com/office/drawing/2014/main" id="{8CAF14B5-07BB-4750-B5A4-D015D898E2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812925"/>
            <a:ext cx="8461375" cy="4759325"/>
          </a:xfr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id="{300B232F-96B1-4872-A45F-38FDFEE702F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74613"/>
            <a:ext cx="8931275" cy="1616075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246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46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30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39"/>
              <a:gd name="connsiteY0" fmla="*/ 6918 h 10027"/>
              <a:gd name="connsiteX1" fmla="*/ 379 w 12239"/>
              <a:gd name="connsiteY1" fmla="*/ 7142 h 10027"/>
              <a:gd name="connsiteX2" fmla="*/ 0 w 12239"/>
              <a:gd name="connsiteY2" fmla="*/ 5041 h 10027"/>
              <a:gd name="connsiteX3" fmla="*/ 379 w 12239"/>
              <a:gd name="connsiteY3" fmla="*/ 2940 h 10027"/>
              <a:gd name="connsiteX4" fmla="*/ 551 w 12239"/>
              <a:gd name="connsiteY4" fmla="*/ 3164 h 10027"/>
              <a:gd name="connsiteX5" fmla="*/ 551 w 12239"/>
              <a:gd name="connsiteY5" fmla="*/ 27 h 10027"/>
              <a:gd name="connsiteX6" fmla="*/ 12230 w 12239"/>
              <a:gd name="connsiteY6" fmla="*/ 0 h 10027"/>
              <a:gd name="connsiteX7" fmla="*/ 12239 w 12239"/>
              <a:gd name="connsiteY7" fmla="*/ 10027 h 10027"/>
              <a:gd name="connsiteX8" fmla="*/ 551 w 12239"/>
              <a:gd name="connsiteY8" fmla="*/ 10027 h 10027"/>
              <a:gd name="connsiteX9" fmla="*/ 551 w 12239"/>
              <a:gd name="connsiteY9" fmla="*/ 6918 h 10027"/>
              <a:gd name="connsiteX0" fmla="*/ 551 w 12231"/>
              <a:gd name="connsiteY0" fmla="*/ 6918 h 10027"/>
              <a:gd name="connsiteX1" fmla="*/ 379 w 12231"/>
              <a:gd name="connsiteY1" fmla="*/ 7142 h 10027"/>
              <a:gd name="connsiteX2" fmla="*/ 0 w 12231"/>
              <a:gd name="connsiteY2" fmla="*/ 5041 h 10027"/>
              <a:gd name="connsiteX3" fmla="*/ 379 w 12231"/>
              <a:gd name="connsiteY3" fmla="*/ 2940 h 10027"/>
              <a:gd name="connsiteX4" fmla="*/ 551 w 12231"/>
              <a:gd name="connsiteY4" fmla="*/ 3164 h 10027"/>
              <a:gd name="connsiteX5" fmla="*/ 551 w 12231"/>
              <a:gd name="connsiteY5" fmla="*/ 27 h 10027"/>
              <a:gd name="connsiteX6" fmla="*/ 12230 w 12231"/>
              <a:gd name="connsiteY6" fmla="*/ 0 h 10027"/>
              <a:gd name="connsiteX7" fmla="*/ 12231 w 12231"/>
              <a:gd name="connsiteY7" fmla="*/ 10027 h 10027"/>
              <a:gd name="connsiteX8" fmla="*/ 551 w 12231"/>
              <a:gd name="connsiteY8" fmla="*/ 10027 h 10027"/>
              <a:gd name="connsiteX9" fmla="*/ 551 w 12231"/>
              <a:gd name="connsiteY9" fmla="*/ 6918 h 10027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1" h="10059">
                <a:moveTo>
                  <a:pt x="551" y="6918"/>
                </a:moveTo>
                <a:cubicBezTo>
                  <a:pt x="500" y="7058"/>
                  <a:pt x="440" y="7142"/>
                  <a:pt x="379" y="7142"/>
                </a:cubicBezTo>
                <a:cubicBezTo>
                  <a:pt x="167" y="7142"/>
                  <a:pt x="0" y="6189"/>
                  <a:pt x="0" y="5041"/>
                </a:cubicBezTo>
                <a:cubicBezTo>
                  <a:pt x="0" y="3865"/>
                  <a:pt x="167" y="2940"/>
                  <a:pt x="379" y="2940"/>
                </a:cubicBezTo>
                <a:cubicBezTo>
                  <a:pt x="440" y="2940"/>
                  <a:pt x="500" y="3024"/>
                  <a:pt x="551" y="3164"/>
                </a:cubicBezTo>
                <a:cubicBezTo>
                  <a:pt x="551" y="27"/>
                  <a:pt x="553" y="1417"/>
                  <a:pt x="551" y="27"/>
                </a:cubicBezTo>
                <a:lnTo>
                  <a:pt x="12230" y="0"/>
                </a:lnTo>
                <a:cubicBezTo>
                  <a:pt x="12226" y="5005"/>
                  <a:pt x="12231" y="10059"/>
                  <a:pt x="12231" y="10059"/>
                </a:cubicBezTo>
                <a:lnTo>
                  <a:pt x="551" y="10027"/>
                </a:lnTo>
                <a:lnTo>
                  <a:pt x="551" y="6918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  <a:tileRect/>
          </a:gradFill>
        </p:spPr>
        <p:txBody>
          <a:bodyPr lIns="68580" tIns="34290" rIns="68580" bIns="34290"/>
          <a:lstStyle/>
          <a:p>
            <a:pPr algn="ctr">
              <a:defRPr/>
            </a:pPr>
            <a:r>
              <a:rPr lang="ru-RU" dirty="0"/>
              <a:t>Ролевые игры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4034</TotalTime>
  <Words>349</Words>
  <Application>Microsoft Office PowerPoint</Application>
  <PresentationFormat>Экран (4:3)</PresentationFormat>
  <Paragraphs>70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на вербальную коммуникацию </vt:lpstr>
      <vt:lpstr>Упражнения на рефлексию межличностных отношений</vt:lpstr>
      <vt:lpstr>Ролевые игры </vt:lpstr>
      <vt:lpstr>Упражнения на социальную адаптацию</vt:lpstr>
      <vt:lpstr>Ссылки на используемую литературу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antonesku@dnevnik.ru</cp:lastModifiedBy>
  <cp:revision>188</cp:revision>
  <dcterms:created xsi:type="dcterms:W3CDTF">2013-10-01T18:56:24Z</dcterms:created>
  <dcterms:modified xsi:type="dcterms:W3CDTF">2022-04-11T07:28:48Z</dcterms:modified>
</cp:coreProperties>
</file>