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D0D19-1D57-43E5-B999-892528201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7F8368-B228-4771-8A66-47C797F94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84535-EF67-4F70-981A-B002E8BB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CB847-6369-44D2-933E-E42A1797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F5B0D-F25C-4D5E-9C40-4233E7CC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8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72F24-BA4E-4369-BEC0-43CFED22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CD33D2-6DA3-44C5-A2A3-A5BA78429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234DB-C035-4465-ACA0-2E4575E5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5395D-69E6-49C2-9C33-7C76162E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0785EA-0A81-480A-914D-74C37B73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1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A4D85E-A7FE-49C7-93F2-34CED2796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588A30-FF30-48A0-BC4E-13C800E0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0731A-D7F8-49B6-82C2-11F2DCE9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4AC54-75EA-40F8-92F9-48FC1A92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888158-A85F-4663-BF02-93983A4C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4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3C0BF-55A7-4E4B-8F5D-613E3CF3B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929B7-D8EF-451F-BCEB-03CC2E662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17DB3-4A80-4249-BF9B-E69B0094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B1E4B-5E97-431D-813F-74A6A766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6794D-9DEA-4A6C-B70B-DDA2D5A8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8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1AD43-4E73-44C2-BD23-ADC8C510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1F872-826E-43D8-9605-B37C82586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BF740D-93F6-432B-AC3A-0F907C80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82AE2-73D8-47E5-B1F1-63B914BD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9233D-607B-48CB-8A79-5FDB4077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F390D-A0AA-42D9-B46F-B6381478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E10AE-234B-4EE4-8EED-E9968C818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99B90D-92E4-4A29-BCBF-5480CE146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E1675A-8EF3-46AE-905D-FBF46556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77A1A4-F802-4B48-A684-9EE19E57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1778-C7D0-4260-99C0-9D54910B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7004-BA3F-41CF-9711-6ACDE704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33B8A0-0480-474C-86D7-317C615C4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7602F1-D04B-479D-B82B-361794AC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916476-F47C-489D-8F97-380EDA53B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B0D079-8D2A-4B8D-BE00-1739E0D1F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FA0522-C939-4342-BF81-E9070B4B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9E61BA-52D6-4087-92A6-3C7D4BCC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238958-749F-41D1-AFB6-DFD73169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6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6F8D2-D00D-477F-B775-9C3C2FEA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4A9F21-BC2C-472C-9B83-8375C217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6D9B84-9F19-4791-AEBA-7B50FBAB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90AE1E-9CBC-42DC-9FFA-7AFD65D9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9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A4E8D2-40DA-44DB-9295-319BA462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325002-1A72-41E4-BE59-4E9289BF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F42864-30BC-4F83-925D-654D901F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1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9C111-FA38-4AC6-8F5E-E1346D76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EC9F4-1A51-4D6F-BBA3-512F2ED13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8D40C3-899D-4979-8062-CFECAF41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FDC866-5B60-4CBC-A437-E7565D2C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59F9BB-D6ED-4486-ACFA-85999641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71F025-45BE-4DD8-ACC9-3E2B8DC2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6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2655E-E56F-49AC-BBCE-324B6A8B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DF0722-3173-4079-8639-1CF060506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9A6937-C74A-4F9C-BB83-8112A1B00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610F66-FF20-4B2D-8C1A-9349C23E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E37F8-4201-42A3-92BE-54883C31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60835B-B0D5-46B5-8880-C49E7469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7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33BBE-B1FD-4A09-A2EE-56E78B1C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EBDEC1-499D-4166-94DC-7CCD68A82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27676-F04E-406A-B6B4-E636E4C1F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095A-43EB-46E1-A992-231208CA3472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6FD8C-9FC3-4E65-A55F-B6F4CAF4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37DBF-0E4B-44CC-A821-F700110C3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A822-274D-41C7-AA43-3B257D50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0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4B74F-5558-4180-9A7E-6E445C1CC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317" y="154745"/>
            <a:ext cx="10607040" cy="98819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Краевое государственное общеобразовательное учреждение, реализующее адаптированные основные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программы «Школа-интернат №11».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1B6C23-F38F-4BCF-B8EC-14E842CDC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методики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«Гимнастики мозга»  в работе с обучающимися интеллектуальными нарушениями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36C8A-5BF1-492E-B307-C90F167AEE3C}"/>
              </a:ext>
            </a:extLst>
          </p:cNvPr>
          <p:cNvSpPr txBox="1"/>
          <p:nvPr/>
        </p:nvSpPr>
        <p:spPr>
          <a:xfrm>
            <a:off x="7920111" y="5964590"/>
            <a:ext cx="441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Салаткова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учитель-дефектолог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C842DD-C6FC-4DE2-80CD-242F19EF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01" y="3731455"/>
            <a:ext cx="2705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5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35576-D933-4DEE-9B02-63BB0C00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FE33E4-FC92-4775-A3FD-90B6C235F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12067" r="6645" b="15839"/>
          <a:stretch/>
        </p:blipFill>
        <p:spPr>
          <a:xfrm rot="16200000">
            <a:off x="2683411" y="-2359858"/>
            <a:ext cx="6858003" cy="11577711"/>
          </a:xfrm>
        </p:spPr>
      </p:pic>
    </p:spTree>
    <p:extLst>
      <p:ext uri="{BB962C8B-B14F-4D97-AF65-F5344CB8AC3E}">
        <p14:creationId xmlns:p14="http://schemas.microsoft.com/office/powerpoint/2010/main" val="423925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165B4-5985-40D9-8AE1-62DFF370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50" y="114300"/>
            <a:ext cx="5505450" cy="662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BCE98-184B-4E94-84D7-95C3CD80F55E}"/>
              </a:ext>
            </a:extLst>
          </p:cNvPr>
          <p:cNvSpPr txBox="1"/>
          <p:nvPr/>
        </p:nvSpPr>
        <p:spPr>
          <a:xfrm>
            <a:off x="6096000" y="980274"/>
            <a:ext cx="60983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сихологами Полом и Гейлом Деннисон была разработана программа </a:t>
            </a:r>
            <a:r>
              <a:rPr lang="ru-RU" sz="3200" b="0" i="0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3200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"Гимнастика мозга".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5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A65193-E0CA-46D8-BC36-1AB5BAA53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16615" r="12195" b="19180"/>
          <a:stretch/>
        </p:blipFill>
        <p:spPr>
          <a:xfrm>
            <a:off x="0" y="0"/>
            <a:ext cx="4572000" cy="6913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535BA-07C7-4F36-8F64-75FDBAFC15BE}"/>
              </a:ext>
            </a:extLst>
          </p:cNvPr>
          <p:cNvSpPr txBox="1"/>
          <p:nvPr/>
        </p:nvSpPr>
        <p:spPr>
          <a:xfrm>
            <a:off x="5148775" y="1420837"/>
            <a:ext cx="6485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Энергетичность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«Вода»</a:t>
            </a:r>
          </a:p>
          <a:p>
            <a:pPr marL="342900" indent="-342900">
              <a:buAutoNum type="arabicPeriod"/>
            </a:pP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Ясность  «Кнопки мозга»</a:t>
            </a:r>
          </a:p>
          <a:p>
            <a:pPr marL="342900" indent="-342900">
              <a:buAutoNum type="arabicPeriod"/>
            </a:pP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 «Кросс-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Позитивность «Крюки» </a:t>
            </a:r>
          </a:p>
        </p:txBody>
      </p:sp>
    </p:spTree>
    <p:extLst>
      <p:ext uri="{BB962C8B-B14F-4D97-AF65-F5344CB8AC3E}">
        <p14:creationId xmlns:p14="http://schemas.microsoft.com/office/powerpoint/2010/main" val="79562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36AB31-D0D9-4DEE-8798-085891F12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9022"/>
            <a:ext cx="5801784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28A8A-3219-4A2A-ADE9-7219BF217F32}"/>
              </a:ext>
            </a:extLst>
          </p:cNvPr>
          <p:cNvSpPr txBox="1"/>
          <p:nvPr/>
        </p:nvSpPr>
        <p:spPr>
          <a:xfrm>
            <a:off x="123092" y="1763709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0" i="0" dirty="0">
                <a:solidFill>
                  <a:srgbClr val="1569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воды улучшается интеллект </a:t>
            </a:r>
          </a:p>
          <a:p>
            <a:pPr algn="ctr"/>
            <a:r>
              <a:rPr lang="ru-RU" sz="4800" b="0" i="0" dirty="0">
                <a:solidFill>
                  <a:srgbClr val="1569B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доказано учеными!</a:t>
            </a:r>
          </a:p>
        </p:txBody>
      </p:sp>
    </p:spTree>
    <p:extLst>
      <p:ext uri="{BB962C8B-B14F-4D97-AF65-F5344CB8AC3E}">
        <p14:creationId xmlns:p14="http://schemas.microsoft.com/office/powerpoint/2010/main" val="91762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6966F-DEEA-4280-9BB4-3B2494AD1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88" y="2892617"/>
            <a:ext cx="5158152" cy="3868615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398DF4-BBE2-4D57-950A-AB1743E3C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892617"/>
            <a:ext cx="5158154" cy="386861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AEA571-DB64-45B9-8604-B72F5F357DEC}"/>
              </a:ext>
            </a:extLst>
          </p:cNvPr>
          <p:cNvSpPr txBox="1"/>
          <p:nvPr/>
        </p:nvSpPr>
        <p:spPr>
          <a:xfrm>
            <a:off x="5064371" y="793045"/>
            <a:ext cx="6780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Перекрестные движения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24670A-20F6-4B8A-ABA6-530273240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48" y="327664"/>
            <a:ext cx="3967089" cy="22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9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85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Министерство образования и науки Хабаровского края  Краевое государственное общеобразовательное учреждение, реализующее адаптированные основные  общеобразовательные программы «Школа-интернат №11».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Хабаровского края  Краевое государственное общеобразовательное учреждение, реализующее адаптированные основные  общеобразовательные программы «Школа-интернат №11».</dc:title>
  <dc:creator>Галина</dc:creator>
  <cp:lastModifiedBy>olga_savitskaia@dnevnik.ru</cp:lastModifiedBy>
  <cp:revision>3</cp:revision>
  <dcterms:created xsi:type="dcterms:W3CDTF">2022-03-27T09:52:43Z</dcterms:created>
  <dcterms:modified xsi:type="dcterms:W3CDTF">2022-03-29T03:00:15Z</dcterms:modified>
</cp:coreProperties>
</file>