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78E07B2-C3FC-45D5-9101-01BDB7CA0D16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17D648-557B-4F2B-9C96-6D50F198E849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07B2-C3FC-45D5-9101-01BDB7CA0D16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D648-557B-4F2B-9C96-6D50F198E8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07B2-C3FC-45D5-9101-01BDB7CA0D16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317D648-557B-4F2B-9C96-6D50F198E8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07B2-C3FC-45D5-9101-01BDB7CA0D16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D648-557B-4F2B-9C96-6D50F198E84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8E07B2-C3FC-45D5-9101-01BDB7CA0D16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317D648-557B-4F2B-9C96-6D50F198E84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07B2-C3FC-45D5-9101-01BDB7CA0D16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D648-557B-4F2B-9C96-6D50F198E84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07B2-C3FC-45D5-9101-01BDB7CA0D16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D648-557B-4F2B-9C96-6D50F198E84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07B2-C3FC-45D5-9101-01BDB7CA0D16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D648-557B-4F2B-9C96-6D50F198E84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07B2-C3FC-45D5-9101-01BDB7CA0D16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D648-557B-4F2B-9C96-6D50F198E8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07B2-C3FC-45D5-9101-01BDB7CA0D16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17D648-557B-4F2B-9C96-6D50F198E84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07B2-C3FC-45D5-9101-01BDB7CA0D16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D648-557B-4F2B-9C96-6D50F198E84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878E07B2-C3FC-45D5-9101-01BDB7CA0D16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E317D648-557B-4F2B-9C96-6D50F198E84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400" dirty="0"/>
              <a:t>Подготовил:</a:t>
            </a:r>
          </a:p>
          <a:p>
            <a:r>
              <a:rPr lang="ru-RU" sz="1400" dirty="0"/>
              <a:t>Учитель-логопед </a:t>
            </a:r>
          </a:p>
          <a:p>
            <a:r>
              <a:rPr lang="ru-RU" sz="1400" dirty="0"/>
              <a:t>Т.В. </a:t>
            </a:r>
            <a:r>
              <a:rPr lang="ru-RU" sz="1400" dirty="0" err="1"/>
              <a:t>Задерновская</a:t>
            </a:r>
            <a:endParaRPr lang="ru-RU" sz="1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Принятие </a:t>
            </a:r>
            <a:r>
              <a:rPr lang="ru-RU" dirty="0"/>
              <a:t>от взрослого приглашение поиграть или пообщаться – как начальная ступень коммуникации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7504" y="260648"/>
            <a:ext cx="6740557" cy="12241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600" b="1" cap="sm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Краевое государственное казенное общеобразовательное учреждение, </a:t>
            </a:r>
            <a:r>
              <a:rPr lang="en-US" sz="1600" b="1" cap="sm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cap="sm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cap="sm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реализующее адаптированные  основные общеобразовательные программы </a:t>
            </a:r>
            <a:r>
              <a:rPr lang="en-US" sz="1600" b="1" cap="sm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cap="sm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cap="sm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«Школа-интернат №11</a:t>
            </a:r>
            <a:br>
              <a:rPr lang="ru-RU" sz="1600" b="1" cap="sm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980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обмен значениями (информацией) между индивидами посредством общей системы символов (знаков), языков знаков в частности. </a:t>
            </a:r>
          </a:p>
          <a:p>
            <a:r>
              <a:rPr lang="ru-RU" sz="2800" dirty="0"/>
              <a:t>умения общения с людьми, от которых зависит успешность людей разного возраста, образования, разного уровня культуры и психологического развития, а также имеющихся разный жизненный опыт и отличающихся друг от друга коммуникативными способностями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Коммуникация</a:t>
            </a:r>
          </a:p>
        </p:txBody>
      </p:sp>
    </p:spTree>
    <p:extLst>
      <p:ext uri="{BB962C8B-B14F-4D97-AF65-F5344CB8AC3E}">
        <p14:creationId xmlns:p14="http://schemas.microsoft.com/office/powerpoint/2010/main" val="2518375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err="1"/>
              <a:t>Мотивированность</a:t>
            </a:r>
            <a:endParaRPr lang="ru-RU" sz="4800" dirty="0"/>
          </a:p>
          <a:p>
            <a:r>
              <a:rPr lang="ru-RU" sz="4800" dirty="0"/>
              <a:t>Целенаправленность</a:t>
            </a:r>
          </a:p>
          <a:p>
            <a:r>
              <a:rPr lang="ru-RU" sz="4800" dirty="0"/>
              <a:t>Определенная структура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Коммуникативная 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1178554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/>
              <a:t>1) Коммуникативная потребность; </a:t>
            </a:r>
          </a:p>
          <a:p>
            <a:pPr marL="45720" indent="0">
              <a:buNone/>
            </a:pPr>
            <a:r>
              <a:rPr lang="ru-RU" sz="2800" dirty="0"/>
              <a:t>2) Коммуникативные умения; </a:t>
            </a:r>
          </a:p>
          <a:p>
            <a:pPr marL="45720" indent="0">
              <a:buNone/>
            </a:pPr>
            <a:r>
              <a:rPr lang="ru-RU" sz="2800" dirty="0"/>
              <a:t>3) Коммуникативные действия; </a:t>
            </a:r>
          </a:p>
          <a:p>
            <a:pPr marL="45720" indent="0">
              <a:buNone/>
            </a:pPr>
            <a:r>
              <a:rPr lang="ru-RU" sz="2800" dirty="0"/>
              <a:t>4) Средства коммуникации; </a:t>
            </a:r>
          </a:p>
          <a:p>
            <a:pPr marL="45720" indent="0">
              <a:buNone/>
            </a:pPr>
            <a:r>
              <a:rPr lang="ru-RU" sz="2800" dirty="0"/>
              <a:t>5) Продукты коммуникативной деятельности.</a:t>
            </a:r>
          </a:p>
          <a:p>
            <a:pPr marL="45720" indent="0">
              <a:buNone/>
            </a:pP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Структура коммуникативной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3474652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98"/>
          <a:stretch/>
        </p:blipFill>
        <p:spPr>
          <a:xfrm>
            <a:off x="667456" y="1844825"/>
            <a:ext cx="7834488" cy="428133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Схема «Коммуникативный дом» </a:t>
            </a:r>
          </a:p>
        </p:txBody>
      </p:sp>
    </p:spTree>
    <p:extLst>
      <p:ext uri="{BB962C8B-B14F-4D97-AF65-F5344CB8AC3E}">
        <p14:creationId xmlns:p14="http://schemas.microsoft.com/office/powerpoint/2010/main" val="2959338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/>
              <a:t>Сенсорные игры (выдувание мыльных пузырей, запускание волчков, бросание камушков в воду, наблюдение за светящимися и заводными игрушками);</a:t>
            </a:r>
          </a:p>
          <a:p>
            <a:r>
              <a:rPr lang="ru-RU" sz="2200" dirty="0"/>
              <a:t>•	Телесно – ориентированные игры – забавы (раскачивание на одеяле, кручения, щекотки, «В ямку бух»);</a:t>
            </a:r>
          </a:p>
          <a:p>
            <a:r>
              <a:rPr lang="ru-RU" sz="2200" dirty="0"/>
              <a:t>•Игры – прятки (с платочком, с одеялом);</a:t>
            </a:r>
          </a:p>
          <a:p>
            <a:r>
              <a:rPr lang="ru-RU" sz="2200" dirty="0"/>
              <a:t>•Присоединение к стереотипным играм ребенка (ряды из машин, однообразные действия с  предметами).</a:t>
            </a:r>
          </a:p>
          <a:p>
            <a:r>
              <a:rPr lang="ru-RU" sz="2200" dirty="0"/>
              <a:t>Демонстрация  игрушек, материалов и вариантов их использования.</a:t>
            </a:r>
          </a:p>
          <a:p>
            <a:pPr marL="45720" indent="0">
              <a:buNone/>
            </a:pPr>
            <a:endParaRPr lang="ru-RU" sz="2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Игры на развитие умения принимать от взрослого приглашение поиграть или пообщаться, развитие </a:t>
            </a:r>
            <a:r>
              <a:rPr lang="ru-RU" sz="2000" dirty="0" err="1"/>
              <a:t>собственнной</a:t>
            </a:r>
            <a:r>
              <a:rPr lang="ru-RU" sz="2000" dirty="0"/>
              <a:t> коммуникативной инициативы</a:t>
            </a:r>
          </a:p>
        </p:txBody>
      </p:sp>
    </p:spTree>
    <p:extLst>
      <p:ext uri="{BB962C8B-B14F-4D97-AF65-F5344CB8AC3E}">
        <p14:creationId xmlns:p14="http://schemas.microsoft.com/office/powerpoint/2010/main" val="16397169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47</TotalTime>
  <Words>146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Сетка</vt:lpstr>
      <vt:lpstr>     Принятие от взрослого приглашение поиграть или пообщаться – как начальная ступень коммуникации   </vt:lpstr>
      <vt:lpstr>Коммуникация</vt:lpstr>
      <vt:lpstr>Коммуникативная деятельность</vt:lpstr>
      <vt:lpstr>Структура коммуникативной деятельности</vt:lpstr>
      <vt:lpstr>Схема «Коммуникативный дом» </vt:lpstr>
      <vt:lpstr>Игры на развитие умения принимать от взрослого приглашение поиграть или пообщаться, развитие собственнной коммуникативной инициативы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Коммуникативный дом: умение принимать от взрослого приглашение поиграть.</dc:title>
  <dc:creator>D</dc:creator>
  <cp:lastModifiedBy>08030</cp:lastModifiedBy>
  <cp:revision>6</cp:revision>
  <dcterms:created xsi:type="dcterms:W3CDTF">2021-02-19T11:34:46Z</dcterms:created>
  <dcterms:modified xsi:type="dcterms:W3CDTF">2021-02-19T23:57:53Z</dcterms:modified>
</cp:coreProperties>
</file>