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4"/>
  </p:notesMasterIdLst>
  <p:sldIdLst>
    <p:sldId id="307" r:id="rId2"/>
    <p:sldId id="257" r:id="rId3"/>
    <p:sldId id="280" r:id="rId4"/>
    <p:sldId id="278" r:id="rId5"/>
    <p:sldId id="305" r:id="rId6"/>
    <p:sldId id="291" r:id="rId7"/>
    <p:sldId id="262" r:id="rId8"/>
    <p:sldId id="293" r:id="rId9"/>
    <p:sldId id="261" r:id="rId10"/>
    <p:sldId id="267" r:id="rId11"/>
    <p:sldId id="294" r:id="rId12"/>
    <p:sldId id="258" r:id="rId13"/>
    <p:sldId id="269" r:id="rId14"/>
    <p:sldId id="301" r:id="rId15"/>
    <p:sldId id="260" r:id="rId16"/>
    <p:sldId id="295" r:id="rId17"/>
    <p:sldId id="268" r:id="rId18"/>
    <p:sldId id="287" r:id="rId19"/>
    <p:sldId id="286" r:id="rId20"/>
    <p:sldId id="304" r:id="rId21"/>
    <p:sldId id="302" r:id="rId22"/>
    <p:sldId id="289" r:id="rId23"/>
    <p:sldId id="272" r:id="rId24"/>
    <p:sldId id="299" r:id="rId25"/>
    <p:sldId id="300" r:id="rId26"/>
    <p:sldId id="281" r:id="rId27"/>
    <p:sldId id="275" r:id="rId28"/>
    <p:sldId id="283" r:id="rId29"/>
    <p:sldId id="292" r:id="rId30"/>
    <p:sldId id="256" r:id="rId31"/>
    <p:sldId id="271" r:id="rId32"/>
    <p:sldId id="297" r:id="rId33"/>
    <p:sldId id="298" r:id="rId34"/>
    <p:sldId id="296" r:id="rId35"/>
    <p:sldId id="290" r:id="rId36"/>
    <p:sldId id="285" r:id="rId37"/>
    <p:sldId id="274" r:id="rId38"/>
    <p:sldId id="270" r:id="rId39"/>
    <p:sldId id="288" r:id="rId40"/>
    <p:sldId id="276" r:id="rId41"/>
    <p:sldId id="282" r:id="rId42"/>
    <p:sldId id="30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64" autoAdjust="0"/>
    <p:restoredTop sz="99080" autoAdjust="0"/>
  </p:normalViewPr>
  <p:slideViewPr>
    <p:cSldViewPr>
      <p:cViewPr varScale="1">
        <p:scale>
          <a:sx n="76" d="100"/>
          <a:sy n="76" d="100"/>
        </p:scale>
        <p:origin x="3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EC669-ACC9-4846-88BC-14D17F879AEC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B039F-84BF-434A-9AAF-5D5DD656C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9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B039F-84BF-434A-9AAF-5D5DD656CFB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5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B039F-84BF-434A-9AAF-5D5DD656CFB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4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ECC8F8-0F36-453B-A672-723DCFCE6D6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6.jpeg"/><Relationship Id="rId7" Type="http://schemas.openxmlformats.org/officeDocument/2006/relationships/image" Target="../media/image40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8.png"/><Relationship Id="rId5" Type="http://schemas.openxmlformats.org/officeDocument/2006/relationships/image" Target="../media/image66.jpeg"/><Relationship Id="rId10" Type="http://schemas.openxmlformats.org/officeDocument/2006/relationships/image" Target="../media/image7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11" Type="http://schemas.openxmlformats.org/officeDocument/2006/relationships/image" Target="../media/image8.png"/><Relationship Id="rId5" Type="http://schemas.openxmlformats.org/officeDocument/2006/relationships/image" Target="../media/image74.jpeg"/><Relationship Id="rId10" Type="http://schemas.openxmlformats.org/officeDocument/2006/relationships/image" Target="../media/image7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11" Type="http://schemas.openxmlformats.org/officeDocument/2006/relationships/image" Target="../media/image8.png"/><Relationship Id="rId5" Type="http://schemas.openxmlformats.org/officeDocument/2006/relationships/image" Target="../media/image82.jpeg"/><Relationship Id="rId10" Type="http://schemas.openxmlformats.org/officeDocument/2006/relationships/image" Target="../media/image7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8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92.wmf"/><Relationship Id="rId4" Type="http://schemas.openxmlformats.org/officeDocument/2006/relationships/image" Target="../media/image9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46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8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443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4328" y="4797152"/>
            <a:ext cx="393576" cy="3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47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0_ПереносФайловС_Vist-ы\00\Desktop\замена\замена2\ребезов  мяснико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29" y="736616"/>
            <a:ext cx="3648075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1" y="3698449"/>
            <a:ext cx="3672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Мясников П.Ф.  </a:t>
            </a:r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Ребезов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М.Ф.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713467"/>
            <a:ext cx="332260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вражьих глаз прикрывшись веткой,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бить без промаха умел.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глаз, припав к винтовке меткой,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напряжения немел.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Один... другой... их меньше, меньше,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Захватчиков земли моей.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майский день порою вешней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стало их. И мир светлей!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пришлось вам пол-Европы,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их добить в норе своей.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Войной забрызганные тропы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заметает суховей.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время всем в наш День Победы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Напомнить памятный глагол: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Врага, а это наше кредо,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Бить там, откуда он пришел!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Земной поклон, солдат, от жизни,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всех, кого ты заслонил.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спас свободу, честь Отчизны,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потомках память заслужил!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понимаю, что значит Победа,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ветеранов, познавших все беды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Страшной войны, уцелевших надеждой,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День Победы придёт неизбежно.</a:t>
            </a:r>
          </a:p>
          <a:p>
            <a:pPr algn="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В.Степанов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2930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 умолк последний выстрел,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стон сороковых.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Спешат года походкой быстрой,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тает строй солдат живых.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наши жизни умирали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кто сегодня старики.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последним выдохом кричали: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"Вперед!" - смертям всем вопреки.</a:t>
            </a: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71768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2976" y="1757346"/>
            <a:ext cx="31055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к дедушке друзья,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в День Победы.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подолгу слушать 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песни и беседы.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прошу их повторять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 сокровенных: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повторять – опять терять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Товарищей военных,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ищут до сих пор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боевые.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сержант, другой майор,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больше – рядовые.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знаю: Трудно каждый год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 сначала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 армия вперед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надеждою шагала.       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580" y="751134"/>
            <a:ext cx="7934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к дедушке друзья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Степанов </a:t>
            </a:r>
          </a:p>
        </p:txBody>
      </p:sp>
      <p:pic>
        <p:nvPicPr>
          <p:cNvPr id="7170" name="Picture 2" descr="C:\Users\08003\Desktop\ВОВ\стр. 25 - 1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20" y="1741369"/>
            <a:ext cx="2255532" cy="19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68144" y="1741369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какая там пальба,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сердце метят пули…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-Судьба, - вздохнут они, -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Судьба! А помнишь, как в июле?                                                        Я молча рядышком сижу,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кажется порою                                                                 Что это я в прицел гляжу,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готовлюсь к бою.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те, кто письма пишут мне,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не ждут ответа.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лето на войне –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другое лето.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к дедушке друзья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Отпраздновать Победу.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меньше их,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верю я: они опять приедут.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36" y="4365104"/>
            <a:ext cx="2236248" cy="130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4192" y="3692847"/>
            <a:ext cx="229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Фронтовое  братство.  Апрель  2005 г. Ванино</a:t>
            </a:r>
          </a:p>
        </p:txBody>
      </p:sp>
      <p:pic>
        <p:nvPicPr>
          <p:cNvPr id="11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95915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79504" y="710454"/>
            <a:ext cx="374441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 Чеботарева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Отгремели давно залпы наших орудий,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воронке от бомбы трава-мурава...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войну не забыли суровые люди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смеются сквозь слезы,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память жива!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помнят походы и дальние страны,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простые, от сердца, народа слова.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Помнят лица друзей, уходивших так рано.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слова и улыбки -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память жива!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помнят весну 45-го года...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Закружилась от счастья тогда голова!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узнали её те, что гибли в походах,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всё помнят друзья их,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память жива!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память с корнями уходит всё глубже,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шумит на ветвях, зеленея, листва...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времени бег никогда не заглушит!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душа молода,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память жива!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072" y="710454"/>
            <a:ext cx="4112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 ПАМЯТЬ  ЖИВА</a:t>
            </a:r>
          </a:p>
        </p:txBody>
      </p:sp>
      <p:pic>
        <p:nvPicPr>
          <p:cNvPr id="2051" name="Picture 3" descr="C:\Users\08003\Desktop\70 лет победы\Юбилей  ВОВ\P405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2420888"/>
            <a:ext cx="4112272" cy="308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589240"/>
            <a:ext cx="416763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  Я.М.</a:t>
            </a:r>
          </a:p>
        </p:txBody>
      </p:sp>
      <p:pic>
        <p:nvPicPr>
          <p:cNvPr id="10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70989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08003\Desktop\Юбилей  ВОВ\9 мая\Тавескина  А.Н. 0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259" y="3787928"/>
            <a:ext cx="3451169" cy="23007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08003\Desktop\70 лет победы\Юбилей  ВОВ\9 мая\Товескина\Тавескина  А.Н. 0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760" y="724899"/>
            <a:ext cx="1025804" cy="14203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08003\Desktop\70 лет победы\Юбилей  ВОВ\9 мая\Товескина\Тавескина  А.Н. 0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259" y="713467"/>
            <a:ext cx="3443269" cy="22417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08003\Desktop\70 лет победы\Юбилей  ВОВ\9 мая\Товескина\Тавескина  А.Н. 0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169" y="2246721"/>
            <a:ext cx="1062814" cy="7085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08003\Desktop\70 лет победы\Юбилей  ВОВ\9 мая\встреча  с  ветеранами  2  сен.07г. 00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724899"/>
            <a:ext cx="1732360" cy="15519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01907" y="3167360"/>
            <a:ext cx="36807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прочности</a:t>
            </a:r>
          </a:p>
          <a:p>
            <a:endParaRPr lang="ru-RU" sz="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Друнина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сих пор не совсем понимаю,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же я, и худа, и мала,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пожары к победному Маю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кирзачах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стопудовых дошла.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откуда взялось столько силы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 самых слабейших из нас?..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гадать!-- Был и есть у России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Вечной прочности вечный запас.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643793" y="3088298"/>
            <a:ext cx="384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Товескина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А.Н.  с  однополчанами.                                                                                  Встреча  в библиотеке   СКШИ п. Ванино </a:t>
            </a:r>
          </a:p>
          <a:p>
            <a:pPr algn="ctr"/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67059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08003\Desktop\Юбилей  ВОВ\День  защитника  Отечества 059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628800"/>
            <a:ext cx="4494213" cy="33956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6309320"/>
            <a:ext cx="9128368" cy="5515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1052736"/>
            <a:ext cx="3312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Степанов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ребята, на войне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бой ходил, горел в огне.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Мёрз в окопах под Москвой,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как видите, - живой.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имел, ребята, права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замёрзнуть на снегу,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Утонуть на переправах,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родной отдать врагу.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был прийти я к маме,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растить, косить траву.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Победы вместе с вами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неба синеву.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всех, кто в горький час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погиб, а землю спас…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веду сегодня речь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 чём, ребята: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Родину беречь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По-солдатски свято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i="1" dirty="0"/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5261" y="690183"/>
            <a:ext cx="2369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ветерана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537321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Матвеенков М.Н. - ветеран  ВОВ, воин  интернационалист.                                                       Школа-интернат.  Ванино  2005 г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4528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8003\Desktop\Юбилей  ВОВ\сканирование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15" y="2780929"/>
            <a:ext cx="4022418" cy="26893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08003\Desktop\Юбилей  ВОВ\у  нины  васильевны  18. 01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7" y="742992"/>
            <a:ext cx="1800201" cy="23244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7495" y="3129852"/>
            <a:ext cx="3672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  отчизны</a:t>
            </a:r>
          </a:p>
          <a:p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 на  площади  солдат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вечном  пьедестале.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Отлит  из  бронзы. Автомат.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на  груди  медали.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Победе  сквозь  огонь и  тьму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 шел  во  имя  жизни.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 поклонись,  мой  друг,  ему-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Защитнику  Отчизны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4606" y="5608271"/>
            <a:ext cx="407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 Рыбин  в  школе –интернате.  2003 г</a:t>
            </a:r>
            <a:endParaRPr lang="ru-RU" sz="1400" b="1" dirty="0"/>
          </a:p>
        </p:txBody>
      </p:sp>
      <p:pic>
        <p:nvPicPr>
          <p:cNvPr id="10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2183" y="836712"/>
            <a:ext cx="4022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 СТЕПАНОВИЧ  РЫБИН –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 СОЛДАТ, ПОЭТ</a:t>
            </a:r>
          </a:p>
        </p:txBody>
      </p:sp>
    </p:spTree>
    <p:extLst>
      <p:ext uri="{BB962C8B-B14F-4D97-AF65-F5344CB8AC3E}">
        <p14:creationId xmlns:p14="http://schemas.microsoft.com/office/powerpoint/2010/main" val="113455813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8003\Pictures\70 летию  Победы  в ВОВ наши  ветераны\рыби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988" y="3006425"/>
            <a:ext cx="3672408" cy="23793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5184" y="1449896"/>
            <a:ext cx="36724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 этот  -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Моим  землякам,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Тем, кто  не  отдал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 пяди  врагам.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81689" y="1304486"/>
            <a:ext cx="2448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Тем,  кто  погиб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далекой  войне,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 жить  вечно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 стороне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сквер  прихожу  я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букетом  цветов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Вижу  живыми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Моих  земляков.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Слышу  их  голос: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 атаку!  Вперед!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- мать  нас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помощь  зовет!...»</a:t>
            </a:r>
          </a:p>
          <a:p>
            <a:endParaRPr lang="ru-RU" sz="16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 героям!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 память храня,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 стучит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меня  и   тебя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7500" y="734225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 сквере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Рыбин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115616" y="5480045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В.С. Рыбин  в  школе –интернате.  2004 г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93807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S:\2013-2014 уч.г\9  мая\IMG_9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040264" cy="298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1340768"/>
            <a:ext cx="36993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впереди, ветераны войны,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Познавшие груды развалин.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Они, эту радость четвёртой весны –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Победой, в Берлине назвали.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душою, идут по дорогам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Седые Отчизны сыны.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знавшие лучшей до селе тревоги,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светлая радость четвёртой весны.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Пропахшие дымом, закалкой литою,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бездну войны.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на себе всё до слёз испытали.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знают цену четвёртой весны. </a:t>
            </a: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79715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Иванов Г.Ф. ветеран  ВОВ  на  празднике                             в  честь  9  мая.  2014 г. </a:t>
            </a:r>
          </a:p>
        </p:txBody>
      </p:sp>
    </p:spTree>
    <p:extLst>
      <p:ext uri="{BB962C8B-B14F-4D97-AF65-F5344CB8AC3E}">
        <p14:creationId xmlns:p14="http://schemas.microsoft.com/office/powerpoint/2010/main" val="278618860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70 лет\65  годовщине\Библиотека)\IMG_12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3861048"/>
            <a:ext cx="3324440" cy="221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1196752"/>
            <a:ext cx="3168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Усачёв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Победы?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утренний парад: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Едут танки и ракеты,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Марширует строй солдат.</a:t>
            </a: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Победы?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праздничный салют: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Фейерверк взлетает в небо,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Рассыпаясь там и тут.</a:t>
            </a: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Победы?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песни за столом,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речи и беседы,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дедушкин альбом.</a:t>
            </a: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фрукты и конфеты,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запахи весны…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 –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 – нет войны.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692696"/>
            <a:ext cx="3109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  </a:t>
            </a:r>
          </a:p>
        </p:txBody>
      </p:sp>
      <p:pic>
        <p:nvPicPr>
          <p:cNvPr id="8" name="Рисунок 7" descr="C:\Users\Татьяна\Desktop\2010\Ветераны  войны 65\IMG_536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3312368" cy="22770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6203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40152" y="2492896"/>
            <a:ext cx="2965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К.Симонов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 меня, и я вернусь.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очень жди,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Жди, когда наводят грусть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Желтые дожди,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Жди, когда снега метут,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Жди, когда жара,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Жди, когда других не ждут,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Позабыв вчера.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я выжил, будем знать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мы с тобой,-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ты умела ждать,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никто другой.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48680"/>
            <a:ext cx="3284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  МЕНЯ  И  Я  ВЕРНУСЬ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1512168" cy="278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157372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1224136" cy="15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1368152" cy="173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G:\Война\военная\война\2005-03-02, Вручение  наград  к  60летию\оРДЕНА 0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3501008"/>
            <a:ext cx="1473884" cy="2376264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706360"/>
            <a:ext cx="1512168" cy="21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9552" y="278092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Пономарев  Н.Е.</a:t>
            </a:r>
          </a:p>
        </p:txBody>
      </p:sp>
      <p:pic>
        <p:nvPicPr>
          <p:cNvPr id="14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24492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32" y="2753191"/>
            <a:ext cx="8085504" cy="303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 CYR"/>
                <a:ea typeface="Times New Roman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День Победы - один из самых почитаемых дней   и дат в нашей стране. Подвиг нашего Народа невозможно переоценить. С каждым годом ветеранов Великой Отечественной Войны, на своих плечах вынесших бремя Великой Победы, становится всё меньше и меньше. Мы  уверенны, если не останется   ни одного ветерана ВОВ, подвиг Советского  Народа не должен быть предан забвению.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В меру своих способностей,  мы,  юные  краеведы  школы - интерната 11                    п. Ванино, хотели  внести в копилку памяти нашей  малой  Родины свой скромный вклад.   В  нашей работе 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«Мы  помним  о  Вас»   опубликовали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фотографии  ветеранов -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ванинцев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  участников  ВОВ  сделанные  во  время  наших  памятных встреч, стихи      о той войне.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Война\к  2  сентября\9 мая  2007 0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28" y="1681893"/>
            <a:ext cx="4470866" cy="11923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5364088" y="2444626"/>
            <a:ext cx="333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Великой  Отечественной  войны  на демонстрации  9 мая  2011 г.  П. Ванино.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692696"/>
            <a:ext cx="76328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Живая  память  о  Великой  Победе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27679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004048" y="4797152"/>
            <a:ext cx="354655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Бывают в жизни праздничные даты,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Они, как солнце,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памяти горят...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каком святом порыве сорок пятый,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Полки Победы вывел на Парад.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7" name="Picture 3" descr="F:\Книга о Плющенко\Плющенко\2005-08 (авг)\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816423" cy="2709100"/>
          </a:xfrm>
          <a:prstGeom prst="rect">
            <a:avLst/>
          </a:prstGeom>
          <a:noFill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907" y="1556792"/>
            <a:ext cx="92457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 descr="F:\Книга о Плющенко\Плющенко\2005-08 (авг)\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940526" cy="648072"/>
          </a:xfrm>
          <a:prstGeom prst="rect">
            <a:avLst/>
          </a:prstGeom>
          <a:noFill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65" y="1196752"/>
            <a:ext cx="1440160" cy="16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203552" y="2276872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У мемориальной  доски  </a:t>
            </a:r>
            <a:r>
              <a:rPr lang="ru-RU" sz="1200" b="1" i="1" dirty="0" err="1"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 Н.К.  на  доме,  где  жил  ветеран.  Ноябрь  2005. 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476672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ПЛЮЩЕНКО  Н.К.</a:t>
            </a: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ветеран  Великой  Отечественной  войны,  участник    Парада  Победы  1945 года  в  Москве</a:t>
            </a:r>
            <a:endParaRPr lang="ru-RU" sz="1600" dirty="0"/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905904" y="3255336"/>
            <a:ext cx="1152128" cy="17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004048" y="3717032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Книга о  Н.К. </a:t>
            </a:r>
            <a:r>
              <a:rPr lang="ru-RU" sz="1200" b="1" i="1" dirty="0" err="1"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 «Жизнь  и  судьба  солдата» составитель Хмельницкая Т.Ф.</a:t>
            </a:r>
          </a:p>
        </p:txBody>
      </p:sp>
      <p:pic>
        <p:nvPicPr>
          <p:cNvPr id="3074" name="Picture 2" descr="G:\Война\военная\подборка  ВОВ\S302041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927" y="1484784"/>
            <a:ext cx="1808958" cy="1296144"/>
          </a:xfrm>
          <a:prstGeom prst="rect">
            <a:avLst/>
          </a:prstGeom>
          <a:noFill/>
        </p:spPr>
      </p:pic>
      <p:pic>
        <p:nvPicPr>
          <p:cNvPr id="14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34899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1"/>
      <p:bldP spid="17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:\2013-2014 уч.г\9  мая\5 кл у  Малышкина\IMG_08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545" y="3726904"/>
            <a:ext cx="3672409" cy="216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1700808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Великой</a:t>
            </a:r>
          </a:p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Отечественной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Юрий Соловьёв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мало их осталось на земле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ходят ноги и тревожат раны,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ночью курят, чтобы в страшном сне,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не стреляли в них на поле брани.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хочется их каждого обнять,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Теплом душевным с ними поделиться,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бы сила, чтобы время вспять…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я не Бог…война им снова снится.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внукам не достанется война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грязь её потомков не коснётся,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курит бывший ротный старшина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слушает, как правнучек смеётся.</a:t>
            </a:r>
          </a:p>
        </p:txBody>
      </p:sp>
      <p:pic>
        <p:nvPicPr>
          <p:cNvPr id="6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:\2013-2014 уч.г\9  мая\IMG_944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44" y="775292"/>
            <a:ext cx="3672409" cy="24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545" y="3284984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гостях  у  Малышкина  В.В. </a:t>
            </a:r>
          </a:p>
        </p:txBody>
      </p:sp>
    </p:spTree>
    <p:extLst>
      <p:ext uri="{BB962C8B-B14F-4D97-AF65-F5344CB8AC3E}">
        <p14:creationId xmlns:p14="http://schemas.microsoft.com/office/powerpoint/2010/main" val="71593582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44108" y="785608"/>
            <a:ext cx="33843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С. Михалков </a:t>
            </a: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бежали и недели,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Шёл войне не первый год.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 себя на деле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Богатырский наш народ.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расскажешь даже в сказке,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словами, ни пером,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 врагов летели каски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Москвой и под Орлом.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Как, на запад наступая,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Бились красные бойцы-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армия родная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братья и отцы…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празднуют Победу!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Весть летит во все концы: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фронта едут, едут, едут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братья и отцы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воин-победитель,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товарищ, друг и брат,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защитник, мой спаситель —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Армии солдат!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980728"/>
            <a:ext cx="2952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БЫЛЬ  ДЛЯ  ДЕТЕЙ</a:t>
            </a:r>
          </a:p>
        </p:txBody>
      </p:sp>
      <p:pic>
        <p:nvPicPr>
          <p:cNvPr id="8" name="Picture 3" descr="C:\Users\08003\Desktop\70 лет победы\Юбилей  ВОВ\стр. 25 - Черных.t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3" y="1927938"/>
            <a:ext cx="4032405" cy="322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16" y="560632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Встреча  участников  похода  боевой  славы                             в  честь  60  </a:t>
            </a:r>
            <a:r>
              <a:rPr lang="ru-RU" sz="1200" b="1" i="1" dirty="0" err="1"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 Победы.  Порт  Ванино</a:t>
            </a:r>
          </a:p>
        </p:txBody>
      </p:sp>
    </p:spTree>
    <p:extLst>
      <p:ext uri="{BB962C8B-B14F-4D97-AF65-F5344CB8AC3E}">
        <p14:creationId xmlns:p14="http://schemas.microsoft.com/office/powerpoint/2010/main" val="180990900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41216" y="1626330"/>
            <a:ext cx="4038600" cy="468312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муз. </a:t>
            </a:r>
            <a:r>
              <a:rPr lang="ru-RU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Е.Рыбаков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исп. </a:t>
            </a:r>
            <a:r>
              <a:rPr lang="ru-RU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В.Утесов</a:t>
            </a:r>
            <a:b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много изломов на дорогах войны: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реки Халхин-Гол, до Берлинской стены,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афганских ущелий, до склонов Чечни….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Эх, братва фронтовая, Бог вас храни!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Припев: 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Братва, не забывайте о войне,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той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надорванно-непорванной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струне,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наши деды и отцы ходили в бой,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закрывали нас собой.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Братва, не забывайте о войне,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нас глядящей с фотографий на стене,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слёзах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жён, невест и матерей….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Братва, нам эту память не стереть.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08003\Desktop\Юбилей  ВОВ\Поворот Ветераны  с  Владивостока 0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885" y="1916832"/>
            <a:ext cx="3574978" cy="282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6309320"/>
            <a:ext cx="9128368" cy="5515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1" y="4761341"/>
            <a:ext cx="352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И.П. Серов  с  воинами  </a:t>
            </a: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интернационалистами  п. Ванино. 2009 г.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764704"/>
            <a:ext cx="4140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 ЗАБЫВАЙТЕ  О  ВОЙНЕ</a:t>
            </a:r>
          </a:p>
        </p:txBody>
      </p:sp>
    </p:spTree>
    <p:extLst>
      <p:ext uri="{BB962C8B-B14F-4D97-AF65-F5344CB8AC3E}">
        <p14:creationId xmlns:p14="http://schemas.microsoft.com/office/powerpoint/2010/main" val="35955033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6309320"/>
            <a:ext cx="9128368" cy="5515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C:\Users\08003\Documents\на  сайт  1  сентября\Новая папка\IMG_07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50" y="1844824"/>
            <a:ext cx="4804988" cy="25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8177" y="2704272"/>
            <a:ext cx="3024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пулеметы не строчат,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пушки грозные молчат,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 небе не клубится дым,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небо будет голубым,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бомбовозы по нему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прилетают ни к кому,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гибнут люди, города...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нужен на земле всегда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72855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будет мир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Н. Найденова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0749" y="452244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err="1">
                <a:latin typeface="Times New Roman" pitchFamily="18" charset="0"/>
                <a:cs typeface="Times New Roman" pitchFamily="18" charset="0"/>
              </a:rPr>
              <a:t>Лавренюк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 В.В. - председатель  Совета  ветеранов  </a:t>
            </a:r>
            <a:r>
              <a:rPr lang="ru-RU" sz="1200" b="1" i="1" dirty="0" err="1">
                <a:latin typeface="Times New Roman" pitchFamily="18" charset="0"/>
                <a:cs typeface="Times New Roman" pitchFamily="18" charset="0"/>
              </a:rPr>
              <a:t>Ванинского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 района             в  день  знаний  и  мира.  Сентябрь  2014.</a:t>
            </a:r>
          </a:p>
        </p:txBody>
      </p:sp>
    </p:spTree>
    <p:extLst>
      <p:ext uri="{BB962C8B-B14F-4D97-AF65-F5344CB8AC3E}">
        <p14:creationId xmlns:p14="http://schemas.microsoft.com/office/powerpoint/2010/main" val="13587569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8003\Desktop\ВОВ\SDC16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594040"/>
            <a:ext cx="288032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библиотека\23  в  библиотеке\262CANON\IMG_62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986" y="692697"/>
            <a:ext cx="2863934" cy="2304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196752"/>
            <a:ext cx="4572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Рождественский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 для смерти рождаются дети,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 хотела ты нашей смерти,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Пламя ударило в небо - ты помнишь,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 сказала: "Вставайте на помощь…"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 свинцовых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Падали в снег с разбега,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- поднимались в рост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Звонкие, как победа!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продолжение дня,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 тяжело и мощно…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убить меня,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убить невозможно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3076166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Встречи  с  воинами  горячих  точек</a:t>
            </a: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19689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70 лет\65  годовщине\Библиотека)\IMG_11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953105"/>
            <a:ext cx="3921737" cy="26174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3372" y="4077072"/>
            <a:ext cx="7992888" cy="1787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Время идет, все дальше уходят от нас те страшные военные годы, но мы не забываем его. Каждое новое поколение рисует войну, подвиги своих прадедов и прапрадедов. Главное, чтобы война, оставаясь на рисунках и картинах, никогда не повторилась в реальности.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901" y="968829"/>
            <a:ext cx="3167743" cy="260168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54800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850096"/>
            <a:ext cx="3410412" cy="20249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299695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обелиска  Победы. П. Ванино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2сентября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  <p:pic>
        <p:nvPicPr>
          <p:cNvPr id="13314" name="Picture 2" descr="S:\2013-2014 уч.г\видео 21  марта\Библиотека\праздники\2сентября 2014\IMG_24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3429000"/>
            <a:ext cx="3410412" cy="23108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52120" y="1124744"/>
            <a:ext cx="30243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День памяти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 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День памяти –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Победы праздник,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Несут венков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Живую вязь,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Тепло букетов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Красок разных,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Чтоб не терялась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прошлым связь.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плиты скорбные согреты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Цветов дыханьем полевым.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Прими, боец,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Как дар, всё это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Ведь это нужно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Нам,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Живым.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3060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Журнал &quot;Православный взглядъ&quot; - читати - 2(24), 2013 - Автор…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38" y="38527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813" y="2039259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br>
              <a:rPr lang="ru-RU" sz="16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Начало мая.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Красные гвоздики,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Как слезы тех далеких страшных лет.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И ветеранов праведные лики,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Особенно, которых больше нет.</a:t>
            </a:r>
            <a:br>
              <a:rPr lang="ru-RU" sz="1600" dirty="0">
                <a:latin typeface="Times New Roman"/>
                <a:ea typeface="Times New Roman"/>
              </a:rPr>
            </a:b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Когда опять подходят даты эти.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Я почему-то чувствую вину -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Все меньше вспоминают о Победе,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Все больше забывают про войну.</a:t>
            </a:r>
            <a:br>
              <a:rPr lang="ru-RU" sz="1600" dirty="0">
                <a:latin typeface="Times New Roman"/>
                <a:ea typeface="Times New Roman"/>
              </a:rPr>
            </a:b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Никто из нас за это не в ответе.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И сам с собой веду я разговор: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Так много было войн на белом свете,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Так много лет уже прошло с тех пор.</a:t>
            </a:r>
            <a:br>
              <a:rPr lang="ru-RU" sz="1600" dirty="0">
                <a:latin typeface="Times New Roman"/>
                <a:ea typeface="Times New Roman"/>
              </a:rPr>
            </a:br>
            <a:br>
              <a:rPr lang="ru-RU" sz="1600" dirty="0">
                <a:latin typeface="Times New Roman"/>
                <a:ea typeface="Times New Roman"/>
              </a:rPr>
            </a:b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302480"/>
            <a:ext cx="4572000" cy="60119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dirty="0">
                <a:latin typeface="Times New Roman"/>
                <a:ea typeface="Times New Roman"/>
              </a:rPr>
              <a:t>Петр Давыдов</a:t>
            </a:r>
            <a:endParaRPr lang="en-US" sz="1600" dirty="0">
              <a:latin typeface="Times New Roman"/>
              <a:ea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latin typeface="Times New Roman"/>
                <a:ea typeface="Times New Roman"/>
              </a:rPr>
              <a:t>И, как обычно, вспоминаю папу,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Вернувшегося без обеих ног...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Как поднимался он легко по трапу,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Как танцевать он на протезах мог...</a:t>
            </a:r>
            <a:br>
              <a:rPr lang="ru-RU" sz="1600" dirty="0">
                <a:latin typeface="Times New Roman"/>
                <a:ea typeface="Times New Roman"/>
              </a:rPr>
            </a:b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Идут по телевизору парады,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Горят в архивных фильмах города.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Тем, кто остался, раздают награды.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И кажется, что было так всегда.</a:t>
            </a:r>
            <a:br>
              <a:rPr lang="ru-RU" sz="1600" dirty="0">
                <a:latin typeface="Times New Roman"/>
                <a:ea typeface="Times New Roman"/>
              </a:rPr>
            </a:b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Война еще исчезнуть не готова.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Те годы - миллионы личных драм.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А потому, давайте вспомним снова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Всех тех, кто подарил Победу нам.</a:t>
            </a:r>
            <a:br>
              <a:rPr lang="ru-RU" sz="1600" dirty="0">
                <a:latin typeface="Times New Roman"/>
                <a:ea typeface="Times New Roman"/>
              </a:rPr>
            </a:b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Когда гулять, на майские, поедем,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Веселые, довольные вполне,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Давайте скажем что-то о Победе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И вспомним, хоть немного, о войне. </a:t>
            </a:r>
          </a:p>
          <a:p>
            <a:pPr lvl="0">
              <a:spcAft>
                <a:spcPts val="1000"/>
              </a:spcAft>
            </a:pPr>
            <a:br>
              <a:rPr lang="ru-RU" sz="1600" dirty="0">
                <a:latin typeface="Times New Roman"/>
                <a:ea typeface="Times New Roman"/>
              </a:rPr>
            </a:br>
            <a:br>
              <a:rPr lang="ru-RU" sz="1600" dirty="0">
                <a:latin typeface="Times New Roman"/>
                <a:ea typeface="Times New Roman"/>
              </a:rPr>
            </a:b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4932" y="605142"/>
            <a:ext cx="4403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/>
                <a:ea typeface="Times New Roman"/>
              </a:rPr>
              <a:t>ДАВАЙТЕ СКАЖЕМ ЧТО-ТО О ПОБЕДЕ</a:t>
            </a:r>
            <a:r>
              <a:rPr lang="ru-RU" sz="1600" b="1" dirty="0">
                <a:solidFill>
                  <a:srgbClr val="333333"/>
                </a:solidFill>
                <a:latin typeface="Times New Roman"/>
                <a:ea typeface="Times New Roman"/>
              </a:rPr>
              <a:t>... </a:t>
            </a:r>
            <a:endParaRPr lang="ru-RU" b="1" dirty="0"/>
          </a:p>
        </p:txBody>
      </p:sp>
      <p:pic>
        <p:nvPicPr>
          <p:cNvPr id="9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8417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08003\Desktop\70 лет победы\Юбилей  ВОВ\9 мая\сканирование0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45" y="4005064"/>
            <a:ext cx="3456384" cy="17383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764704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родились, когда все было </a:t>
            </a:r>
          </a:p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прошлом</a:t>
            </a:r>
            <a:r>
              <a:rPr lang="ru-RU" sz="1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Победе нашей не один десяток лет,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как нам близко то, что уже в прошлом.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 Бог вам, ветераны, долгих лет!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каждый год душа болит, рыдает,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нам память выдает слова.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 праздника в воздухе витает,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 глазах печали пелена.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вам, что мы войны не знали,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не слышим шума страшных лет,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нам жизнь своею жизнью дали!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 Бог вам, ветераны, долгих лет!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помнят все про подвиг вашей жизни,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люди помнят ваши имена.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пусть умолкнут войны, что есть в мире,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тот день, когда черемуха цвела.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- это праздник вашей седины,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пережили много бед.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 нижайший, до самой земли,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 Бог вам, ветераны, долгих лет!</a:t>
            </a:r>
          </a:p>
        </p:txBody>
      </p:sp>
      <p:pic>
        <p:nvPicPr>
          <p:cNvPr id="2050" name="Picture 2" descr="E:\ыыыы\презентация  кн.Ради  жизни\презент\IMG_65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193" y="1026638"/>
            <a:ext cx="3248743" cy="20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140968"/>
            <a:ext cx="335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книги  «Ради  жизни  на  земле» составитель  Хмельницкая Т.Ф.  о  ветеранах  ВОВ – </a:t>
            </a:r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ванинцах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РДК Ванино.2010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805264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здания администрации. Ванино. 9 мая 2008г.   </a:t>
            </a:r>
          </a:p>
        </p:txBody>
      </p:sp>
      <p:pic>
        <p:nvPicPr>
          <p:cNvPr id="9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23791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6525344"/>
            <a:ext cx="9128368" cy="3355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08003\Desktop\Юбилей  ВОВ\москва 07 134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970" y="2708920"/>
            <a:ext cx="5403826" cy="256185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79331" y="727544"/>
            <a:ext cx="25202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– Мать зовет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на бой! Вперёд!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Богу войны служить,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Гибнуть, чтоб снова жить.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медалях грудь,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последний путь,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не отступать,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Падая, вновь вставать!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Грудью встречать свинец,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Думая: всё, конец.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коль в душе огонь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Пуля, попробуй, тронь!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Стыть на окопном дне,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свой дом во сне,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бросаться в бой,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Дзот накрывать собой.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6835" y="727544"/>
            <a:ext cx="4445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СТИХИ О ПРОСТОМ СОЛДАТЕ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204" y="550996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МОСКВА. Красная  площадь. Выпускники  военного  училища  на  присяге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92556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08003\Desktop\70 лет победы\Юбилей  ВОВ\IMG_4072Клюкин О.А. (9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824536" cy="32203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1484784"/>
            <a:ext cx="297833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–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праздник,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Несут венков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Живую вязь,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 букетов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Красок разных,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терялась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прошлым связь.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плиты скорбные согреты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 дыханьем полевым.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Прими, боец,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дар, всё это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это нужно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Живым.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3154" y="1034210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 </a:t>
            </a:r>
          </a:p>
        </p:txBody>
      </p:sp>
      <p:pic>
        <p:nvPicPr>
          <p:cNvPr id="7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522920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Возложение  венков  у  обелиска  Победы,  п.Ванино </a:t>
            </a:r>
          </a:p>
        </p:txBody>
      </p:sp>
    </p:spTree>
    <p:extLst>
      <p:ext uri="{BB962C8B-B14F-4D97-AF65-F5344CB8AC3E}">
        <p14:creationId xmlns:p14="http://schemas.microsoft.com/office/powerpoint/2010/main" val="293262528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08003\Desktop\Юбилей  ВОВ\IMG_2824 Зубарев Д.Г, (3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074" y="1124744"/>
            <a:ext cx="3672409" cy="32591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148064" y="981742"/>
            <a:ext cx="34323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cap="all" dirty="0">
                <a:latin typeface="Times New Roman" panose="02020603050405020304" pitchFamily="18" charset="0"/>
                <a:cs typeface="Times New Roman" pitchFamily="18" charset="0"/>
              </a:rPr>
              <a:t>У обелиска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Застыли ели в карауле,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Синь неба мирного ясна.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Идут года. В тревожном гуле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Осталась далеко война.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 здесь, у граней обелиска,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молчанье голову склонив,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слышим грохот танков близко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рвущий душу бомб разрыв.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видим их - солдат России,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в тот далёкий грозный час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Своею жизнью заплатили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счастье светлое для нас...</a:t>
            </a:r>
          </a:p>
        </p:txBody>
      </p:sp>
      <p:pic>
        <p:nvPicPr>
          <p:cNvPr id="7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5073" y="4653136"/>
            <a:ext cx="3672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У  обелиска  Победы,  п.Ванино</a:t>
            </a:r>
          </a:p>
        </p:txBody>
      </p:sp>
    </p:spTree>
    <p:extLst>
      <p:ext uri="{BB962C8B-B14F-4D97-AF65-F5344CB8AC3E}">
        <p14:creationId xmlns:p14="http://schemas.microsoft.com/office/powerpoint/2010/main" val="288808173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C:\Users\08003\Desktop\роз  ветераны\3сссс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1532454" cy="21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C:\Users\08003\Desktop\роз  ветераны\5ссссс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1532455" cy="21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08003\Desktop\роз  ветераны\4ссссс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1508595" cy="21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548680"/>
            <a:ext cx="663671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 ДЕНЬ 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ПРИБЛИЖАЛИ  КАК  МОГЛИ…</a:t>
            </a:r>
          </a:p>
        </p:txBody>
      </p:sp>
      <p:pic>
        <p:nvPicPr>
          <p:cNvPr id="35849" name="Picture 9" descr="C:\Users\08003\Desktop\роз  ветераны\7сссс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124744"/>
            <a:ext cx="1532456" cy="216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C:\Users\08003\Desktop\роз  ветераны\8ссссс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1505533" cy="212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C:\Users\08003\Desktop\роз  ветераны\9ссссс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1508595" cy="21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C:\Users\08003\Desktop\роз  ветераны\11ссссс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1532455" cy="216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4" name="Picture 14" descr="C:\Users\08003\Desktop\роз  ветераны\14ссссс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9040"/>
            <a:ext cx="1548866" cy="21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62268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08003\Desktop\роз  ветераны\15  ссссс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1548865" cy="21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C:\Users\08003\Desktop\роз  ветераны\17сссс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1522191" cy="21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C:\Users\08003\Desktop\роз  ветераны\19сссс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1521072" cy="21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C:\Users\08003\Desktop\роз  ветераны\20pgсссс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980728"/>
            <a:ext cx="1574724" cy="22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C:\Users\08003\Desktop\роз  ветераны\25ссссс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1493838" cy="21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C:\Users\08003\Desktop\роз  ветераны\26сссс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1485323" cy="21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C:\Users\08003\Desktop\роз  ветераны\27сссс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1548866" cy="21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 descr="C:\Users\08003\Desktop\роз  ветераны\30ссссс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147649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43642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08003\Desktop\роз  ветераны\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548865" cy="21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Users\08003\Desktop\роз  ветераны\33сссс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1512168" cy="213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C:\Users\08003\Desktop\роз  ветераны\35сссс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1475528" cy="208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C:\Users\08003\Desktop\роз  ветераны\36ссссс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1488011" cy="210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08003\Desktop\роз  ветераны\13ссссс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1516065" cy="21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08003\Desktop\роз  ветераны\6сссссс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1577424" cy="22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08003\Desktop\роз  ветераны\28сссссс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1531506" cy="216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08003\Desktop\роз  ветераны\16ссссс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548865" cy="21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120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764704"/>
            <a:ext cx="4176464" cy="519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cap="all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Ветераны Великой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cap="all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Отечественной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Ю. Соловьёв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мало их осталось на земле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ходят ноги и тревожат раны,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ночью курят, чтобы в страшном сне,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Вновь не стреляли в них на поле брани.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Мне хочется их каждого обнять,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Теплом душевным с ними поделиться,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Была бы сила, чтобы время вспять…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 я не Бог…война им снова снится.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Пусть внукам не достанется война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грязь её потомков не коснётся,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Пусть курит бывший ротный старшина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слушает, как правнучек смеётся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5528" y="3429000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Никто не забыт</a:t>
            </a: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Шамарин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«Никто не забыт и ничто не забыто» -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Горящая надпись на глыбе  гранита.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Поблекшими листьями ветер играет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снегом холодным венки засыпает.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Но, словно огонь, у подножья – гвоздика.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Никто не забыт и ничто не забыто.</a:t>
            </a:r>
          </a:p>
          <a:p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image00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1795699" cy="1728191"/>
          </a:xfrm>
          <a:prstGeom prst="rect">
            <a:avLst/>
          </a:prstGeom>
          <a:noFill/>
        </p:spPr>
      </p:pic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5563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53707" y="1160369"/>
            <a:ext cx="2664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к дедушке друзья,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в день Победы.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подолгу слушать 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песни и беседы.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прошу их повторять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 откровенных,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повторять —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Опять терять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Товарищей военных,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ищут до сих пор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4149080"/>
            <a:ext cx="28836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Судьба, — вздохнут они,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—Судьба!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помнишь, как в июле?..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к дедушке друзья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Отпраздновать Победу.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меньше их...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верю я —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придут, приедут...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64502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боевые,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— сержант,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— майор,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больше — рядовые.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знаю: трудно каждый год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 сначала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 армия вперед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потерями шагала.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какая там пальба,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 сердце метят пули...</a:t>
            </a: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2074" y="56932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к дедушке друзья</a:t>
            </a:r>
          </a:p>
          <a:p>
            <a:pPr lvl="0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Степанов</a:t>
            </a:r>
          </a:p>
        </p:txBody>
      </p:sp>
      <p:pic>
        <p:nvPicPr>
          <p:cNvPr id="1026" name="Picture 2" descr="S:\2014-2015 уч.г\70-летие Победы\IMG_20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74" y="1372776"/>
            <a:ext cx="3884132" cy="202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47520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Татьяна\Desktop\2010\65 лет  ВОВ\IMG_497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2304256" cy="17281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83568" y="3861048"/>
            <a:ext cx="2646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Сменяя  друг  друга,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Идут  поколения.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 память  о  прошлом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 знает  забвенья.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грозные  строки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Взывают  с  гранита: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«Никто  не  забыт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ничто  не  забыто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403746" cy="24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7E5C2"/>
              </a:clrFrom>
              <a:clrTo>
                <a:srgbClr val="F7E5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764703"/>
            <a:ext cx="1872208" cy="173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2708921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 Щукин А.И.   Письмо  ветерана    молодежи.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4048" y="2636912"/>
            <a:ext cx="3528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Памятные встречи с  ветеранами                                    в библиотеке школы-интерната</a:t>
            </a:r>
            <a:endParaRPr lang="ru-RU" sz="1400" dirty="0"/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7" r="39521"/>
          <a:stretch>
            <a:fillRect/>
          </a:stretch>
        </p:blipFill>
        <p:spPr bwMode="auto">
          <a:xfrm>
            <a:off x="683568" y="764704"/>
            <a:ext cx="1681137" cy="180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59862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:\2013-2014 уч.г\видео 21  марта\Библиотека\библ. уроки\письмо  ветерану\IMG_905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02" y="1556792"/>
            <a:ext cx="397132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83952" y="1350060"/>
            <a:ext cx="37444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Мой прадед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Рассказывал мне о войне.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в танке сражались,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Горели в огне,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Теряли друзей,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Защищая страну.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Победа пришла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Сорок пятом году!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Вечернее небо,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Победы салют.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Солдаты России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 сон берегут.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вырасту -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Детям своим расскажу,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прадеды их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Защищали страну!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993" y="508518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Изготовили  открытки  ветеранам - </a:t>
            </a:r>
            <a:r>
              <a:rPr lang="ru-RU" sz="1200" b="1" i="1" dirty="0" err="1">
                <a:latin typeface="Times New Roman" pitchFamily="18" charset="0"/>
                <a:cs typeface="Times New Roman" pitchFamily="18" charset="0"/>
              </a:rPr>
              <a:t>ванинцам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 участникам  Великой  Отечественной  войны    1941-1945 г.г.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76523" y="692696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Победа</a:t>
            </a:r>
            <a:endParaRPr lang="ru-RU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47488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08003\Desktop\70 лет победы\Юбилей  ВОВ\9 мая\60 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12" y="3573016"/>
            <a:ext cx="3610332" cy="236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2014-2015 уч.г\Библиотека\Праздники\Победа 45 фото библиотечные  часы\IMG_30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12" y="827179"/>
            <a:ext cx="3578695" cy="23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1068535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Свинцов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были на той войне,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Послевоенные мальчишки,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ней мы знаем понаслышке,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 нам она пришла во сне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были на той войне.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нас летят доныне пули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грохота того июля,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головня на головне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были на той войне.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мы стихи о ней сложили.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головы не мы сложили,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счастью, а не по вине.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б в огненной волне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мой захлебнулся кровью —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я бы ткнулся в бруствер бровью,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Оставшись с ним на той войне.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60853"/>
            <a:ext cx="3299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были на той войне</a:t>
            </a: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1560" y="3212976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Библиотечные  уроки  Памяти</a:t>
            </a:r>
          </a:p>
        </p:txBody>
      </p:sp>
    </p:spTree>
    <p:extLst>
      <p:ext uri="{BB962C8B-B14F-4D97-AF65-F5344CB8AC3E}">
        <p14:creationId xmlns:p14="http://schemas.microsoft.com/office/powerpoint/2010/main" val="302929067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45120" y="908720"/>
            <a:ext cx="36473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день </a:t>
            </a:r>
          </a:p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 пятого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Глядя в синий простор небосвода,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Вспоминать мы не можем без слёз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день сорок пятого года,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Тот, который Победу принёс.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Красоту, что нам дарит природа,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Отстояли солдаты в огне.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день сорок пятого года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последнею точкой в войне.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потерь нет ни роты, ни взвода,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а те, кто остался в живых,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день сорок пятого года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Сохранили для внуков живых.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 Родины – мир и свобода,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Нерушимы они, как гранит.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день сорок пятого года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память надежно хранит!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11" y="1340768"/>
            <a:ext cx="3888787" cy="36004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5229200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Берлин.  Центр. 2005 г.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  с   витрины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52668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край – сердцу рай.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 мире краше Родины нашей.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у человека мать, одна у него и родина.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народа один дом – Родина.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– всем матерям мать.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Родину, как зеницу ока.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Своё молоко – ребёнку, свою жизнь – Родине.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Родная земля и в горсти мила.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Всякому мила своя сторона.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своём доме и стены помогают.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и стены помогают.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морем теплее, а у нас светлее.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пылинка родной земли – золото.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Глупа та птица, которой своё гнездо не мило.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Дым отечества светлее чужого огня.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чужой стороне Родина милей вдвойне.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Живёшь на стороне, а своё село всё на уме.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чужой стороне и весна не красна.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98884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– Родине служить.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за Родину горой, тот истинный герой.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дружба велика, будет Родина крепка.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народ един, он непобедим.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нашей страны дружбой сильны.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братство дороже всякого богатства.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Родину-мать учись защищать.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– за Родину горой.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в жизни – служить отчизне.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бою за отчизну и смерть красна.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родной земли умри, но не сходи.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по-русски скроен, и один в поле воин.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солдат не знает преград.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Слава русского штыка не померкнет никогда.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весь свет – твёрже русских нет.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Сыновья русских матерей славятся удалью богатырей.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всем городам мать.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– Родины украшенье, врагам устрашенье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  <a:p>
            <a:pPr lvl="0" algn="r"/>
            <a:r>
              <a:rPr lang="ru-RU" sz="1200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13320" name="Picture 8" descr="Официальные Гербы и Флаги России, СССР и РСФСР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728192" cy="86837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483768" y="908720"/>
            <a:ext cx="46741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i="1" cap="all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о Родине</a:t>
            </a:r>
            <a:endParaRPr lang="ru-RU" sz="2800" b="1" i="1" cap="all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18078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08003\Documents\на  сайт  1  сентября\Новая папка\IMG_23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4176464" cy="27843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3068960"/>
            <a:ext cx="2988048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земле, где</a:t>
            </a:r>
            <a:r>
              <a:rPr lang="ru-RU" sz="16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нет войны,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Ночью спят спокойно дети.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Там, где пушки не гремят,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4509120"/>
            <a:ext cx="3347864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небе ярко солнце светит.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Нужен мир для всех ребят,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Нужен мир на всей планете!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://www.watton.org/clipart/doves/dove107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1772816"/>
            <a:ext cx="1106914" cy="969938"/>
          </a:xfrm>
          <a:prstGeom prst="rect">
            <a:avLst/>
          </a:prstGeom>
          <a:noFill/>
        </p:spPr>
      </p:pic>
      <p:pic>
        <p:nvPicPr>
          <p:cNvPr id="10" name="Picture 4" descr="http://www.watton.org/clipart/doves/dove107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1048" flipH="1">
            <a:off x="7028322" y="909245"/>
            <a:ext cx="1201710" cy="1053003"/>
          </a:xfrm>
          <a:prstGeom prst="rect">
            <a:avLst/>
          </a:prstGeom>
          <a:noFill/>
        </p:spPr>
      </p:pic>
      <p:pic>
        <p:nvPicPr>
          <p:cNvPr id="9" name="Picture 4" descr="http://www.watton.org/clipart/doves/dove107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941108"/>
            <a:ext cx="1152128" cy="1009557"/>
          </a:xfrm>
          <a:prstGeom prst="rect">
            <a:avLst/>
          </a:prstGeom>
          <a:noFill/>
        </p:spPr>
      </p:pic>
      <p:pic>
        <p:nvPicPr>
          <p:cNvPr id="11" name="Picture 4" descr="http://www.watton.org/clipart/doves/dove107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1916832"/>
            <a:ext cx="818882" cy="717549"/>
          </a:xfrm>
          <a:prstGeom prst="rect">
            <a:avLst/>
          </a:prstGeom>
          <a:noFill/>
        </p:spPr>
      </p:pic>
      <p:pic>
        <p:nvPicPr>
          <p:cNvPr id="12" name="Picture 4" descr="http://www.watton.org/clipart/doves/dove107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977474"/>
            <a:ext cx="864096" cy="757168"/>
          </a:xfrm>
          <a:prstGeom prst="rect">
            <a:avLst/>
          </a:prstGeom>
          <a:noFill/>
        </p:spPr>
      </p:pic>
      <p:pic>
        <p:nvPicPr>
          <p:cNvPr id="13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5576" y="5229200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Мы  за  мир  во  всем  мире</a:t>
            </a:r>
          </a:p>
        </p:txBody>
      </p:sp>
    </p:spTree>
    <p:extLst>
      <p:ext uri="{BB962C8B-B14F-4D97-AF65-F5344CB8AC3E}">
        <p14:creationId xmlns:p14="http://schemas.microsoft.com/office/powerpoint/2010/main" val="73034899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70 лет\32388264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1" r="7293" b="11765"/>
          <a:stretch>
            <a:fillRect/>
          </a:stretch>
        </p:blipFill>
        <p:spPr bwMode="auto">
          <a:xfrm>
            <a:off x="755576" y="332656"/>
            <a:ext cx="2287782" cy="15841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2484580"/>
            <a:ext cx="79208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«Мы помним о  Вас… »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работу  выполнили  </a:t>
            </a: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обучающиеся  школы – интерната  8  вида  11 п. Ванино,                                           факультатива «Краеведение»: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Поспелова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Алеквандра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Хаврюченко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Екатерина,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Фомин  Игорь,</a:t>
            </a:r>
          </a:p>
          <a:p>
            <a:pPr lvl="0"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Сафиулин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Алексей, </a:t>
            </a:r>
          </a:p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Чубаров Павел</a:t>
            </a:r>
          </a:p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Сотников  Максим</a:t>
            </a:r>
          </a:p>
          <a:p>
            <a:pPr lvl="0"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Сафиулин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Денис</a:t>
            </a:r>
          </a:p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Рудаков  Роман</a:t>
            </a:r>
          </a:p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Петренко  Владислав,  Хлебников Иван,  Касаткин  Семён.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Хмельницкая  Т.Ф.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03848" y="265843"/>
            <a:ext cx="57606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Краевое  государственное  казенное  специальное  (коррекционное)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учреждение    для  обучающихся,  воспитанников с  ограниченными  возможностями  здоровья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«Специальная  (коррекционная) общеобразовательная  школа – интернат  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VIII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вида №11» п.Ванино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08003\Desktop\imag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628800"/>
            <a:ext cx="4392488" cy="28277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4856236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 у  обелиска  в честь  победы   советского  народа  </a:t>
            </a: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 Великой  Отечественной  войне. Поселок  Ванино. 9 мая.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2564904"/>
            <a:ext cx="33309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 гордимся  вами, </a:t>
            </a:r>
          </a:p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родные!</a:t>
            </a:r>
          </a:p>
          <a:p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 мирное  чистое  небо,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птиц  голоса  перезвон,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 то,  что  живем  мы  на  свете,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 чистой  души,  Вам,  поклон!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 родные  наши,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 землю  для  нас  сберегли,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живым  и  павшим,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 что  нет  войны!</a:t>
            </a: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6096" y="1818253"/>
            <a:ext cx="3384376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…Прошла война, прошла страда,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 боль взывает к людям: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Давайте, люди, никогда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 этом не забудем.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Пускай во всем, чем жизнь полна,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 всем, что сердцу мило,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Нам будет памятка дана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том, что в мире было.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А. Твардовский</a:t>
            </a:r>
            <a:endParaRPr lang="ru-RU" sz="16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08003\Desktop\70 лет победы\Юбилей  ВОВ\IMG_4072Клюкин О.А.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4315461" cy="288057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36510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Возложение  венков  у обелиска в  честь  победы  советского  народа  в  Великой  Отечественной  войне 9  мая 2008 года</a:t>
            </a:r>
          </a:p>
        </p:txBody>
      </p:sp>
      <p:pic>
        <p:nvPicPr>
          <p:cNvPr id="7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83116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08003\Desktop\Юбилей  ВОВ\сканирование00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1200158"/>
            <a:ext cx="4608512" cy="3726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34318" y="2252373"/>
            <a:ext cx="3707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Красоту,   что дарит нам природа,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Отстояли солдаты в огне,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день сорок пятого года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последнею точкой в войне.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всё, что есть сейчас у нас,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каждый наш счастливый час,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солнце светит нам,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доблестным солдатам -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Нашим дедам и отцам.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Недаром сегодня салюты звучат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нашей Отчизны,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наших солдат!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50094" y="1180190"/>
            <a:ext cx="29823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Красоту, что дарит </a:t>
            </a:r>
          </a:p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природа...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Сурков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013176"/>
            <a:ext cx="4650915" cy="27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Серов И.П.,  Пашнев И.М. в  школе –интернате п. Ванино</a:t>
            </a: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3735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61961" y="4077072"/>
            <a:ext cx="4824536" cy="1752600"/>
          </a:xfrm>
        </p:spPr>
        <p:txBody>
          <a:bodyPr>
            <a:norm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 войну! Пусть далека она и туманна. 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идут. Командиры уходят в запас. 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 войну! Это, право же, вовсе не странно - 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все то, что когда-то касалось всех нас.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Визбор, "Помни войну"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2924" y="2063748"/>
            <a:ext cx="2636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Ветераны–</a:t>
            </a:r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ванинцы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Великие люди.</a:t>
            </a:r>
          </a:p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помним наши встречи.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3140966"/>
            <a:ext cx="540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Ребезов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М.Ф., Серов И.П., Астафьева Н.И., Серов  Н.П. в  библиотеке  школы интерната  2004 г. Ванино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5408682" cy="2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56326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08003\Desktop\Юбилей  ВОВ\автограф  Ребезов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293494" cy="27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08003\Desktop\Юбилей  ВОВ\Встреча  Ноавого  года 02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090" y="816958"/>
            <a:ext cx="3513878" cy="47206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661248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Пономарев С.Е,   </a:t>
            </a:r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Ребезов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М.Ф.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email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403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5269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5554</TotalTime>
  <Words>4120</Words>
  <Application>Microsoft Office PowerPoint</Application>
  <PresentationFormat>Экран (4:3)</PresentationFormat>
  <Paragraphs>536</Paragraphs>
  <Slides>42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Franklin Gothic Book</vt:lpstr>
      <vt:lpstr>Franklin Gothic Medium</vt:lpstr>
      <vt:lpstr>Times New Roman</vt:lpstr>
      <vt:lpstr>Times New Roman CYR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08003</dc:creator>
  <cp:lastModifiedBy>antonesku@dnevnik.ru</cp:lastModifiedBy>
  <cp:revision>267</cp:revision>
  <dcterms:created xsi:type="dcterms:W3CDTF">2015-03-11T04:36:04Z</dcterms:created>
  <dcterms:modified xsi:type="dcterms:W3CDTF">2020-05-08T02:03:46Z</dcterms:modified>
</cp:coreProperties>
</file>