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7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Хмельницкая" initials="ТХ" lastIdx="1" clrIdx="0">
    <p:extLst>
      <p:ext uri="{19B8F6BF-5375-455C-9EA6-DF929625EA0E}">
        <p15:presenceInfo xmlns:p15="http://schemas.microsoft.com/office/powerpoint/2012/main" userId="Татьяна Хмельницка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9D3F0-C485-4BD7-A26F-B3290242E5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A2010F-CCC2-4431-8DA7-9DF57827A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B4ED1-D020-4C49-A8A8-D52DD37E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CF953-EDD4-491E-AF9F-C20B52978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0E8CCC-942C-4A41-A867-AF7BA18B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0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BB218-D043-4244-9DD8-636AB3025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F066DF-0050-41F1-938A-2515B101C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8B455-FA3B-4261-A052-AD1C3D6E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24E63-043B-45BC-8F40-B3624332D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2E5AF1-0F47-4B3E-885D-52FD7C0A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9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7A774A-E23F-410A-951C-95D7229DF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8EDB9A-EE69-4542-93E3-59D798253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C7A8A-2FA3-48D3-AB8D-6712321FD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E64A5B-4A2D-4E63-ACFB-BCD41DE2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B730A-591B-422B-A65C-3D4648F2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93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4E206-A396-46DA-A3D8-A3B4DF27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22B58-5DD3-4A6E-B093-2ACD80BDF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A9865-D912-4000-9544-7847571EE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89CBE6-5B67-4A69-9800-24A81CBA2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76061-943B-4CC4-B7AD-2E9D6AC8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4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E78CE-F7A4-40E0-8BBF-B78226D9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889644-DB12-48DA-B341-E9CB333DA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2801A6-C3BB-4130-8608-5A0A934B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83EB52-65D2-43A9-B5ED-46255AD5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E23A5-494D-42CB-8960-977C0FA5E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4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D6907-58C3-4300-BED8-97ED0B06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3F000-4BFE-44B0-B746-BAF2CE962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8E2E18-32BC-4FB5-A82A-F9040A8EB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E1D4AB-32A6-4DB3-8596-9FC4D0ED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F84BE9-0D8E-4F8B-AF67-489E5B2E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21D01-723A-438A-94E1-5B5F164E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8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4A4FD-A141-4896-B9A8-5D10DC60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13110B-3C7E-4873-BAE6-F8925B4E9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7F08C2-5B33-4FBE-8C0F-66982A72E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525012-D118-478E-B608-A3CB93FF00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9ADDD2-834E-4808-8BF0-EF54C2286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5ED63A-542A-4D60-8663-AE39B0C8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0E33BA-82E8-4305-BABE-F51FE6F8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B853BF-349B-4AE0-8DBD-242947450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7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AAF0B-E1F8-418C-B23B-08BC7F439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6FCB6D-1F5B-4D4C-8882-629A3C32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D0B8B7-82C4-4DE6-80DD-538B4CA90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660B87-0EBB-4CC8-9E27-2A1F20187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3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959182-57E5-4A17-B45E-2B146D8A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D44030-CDF0-4C30-87B1-5EEC1821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868A2-B33E-4A9C-B237-1DC06D0A2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7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A9B50-662B-402C-A567-B0D4115D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C04728-2A4D-4C54-BCF6-BBCFB8509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AE5CDE-61FB-41BA-A77C-4216C5A7C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37AA68-331C-45A2-B5B9-AEA64F6D1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B976CA-CFA5-4430-8AFF-622E4A72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34E293-C4D8-4644-9464-B1591391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6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F4017-4852-43A5-A597-288C2ADC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52D58A-A28F-4837-9518-FDB661F85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0FA21E-4A9E-4BB1-834D-EC26B0202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DBD9C3-E583-4FAB-AC7E-FE404EC1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D32B7E-6FB7-4FDD-9DC9-EF13DA39C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F85702-5747-4595-B569-491599D0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7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C7E7BD-A501-47E2-8EB4-76818791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F40257-8A3D-4E86-AABE-42B303A62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EA2A76-DF20-42A1-9DC9-5E091599D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3006-9AB5-4C1B-8DE6-5123E10F4F60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F9D351-E0CD-44CE-B455-A5DA6234D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390A0E-BC4F-496E-B2CA-216764A1A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8134E-AA92-49F4-A1CD-A71B816BC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онверт, канцелярские 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8B1063C4-BDA0-4C8A-A246-0D79D5D197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077" y="1591842"/>
            <a:ext cx="3559921" cy="526614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9A214B-D42B-4507-B98C-74B3FBC95398}"/>
              </a:ext>
            </a:extLst>
          </p:cNvPr>
          <p:cNvSpPr/>
          <p:nvPr/>
        </p:nvSpPr>
        <p:spPr>
          <a:xfrm>
            <a:off x="1275365" y="3552440"/>
            <a:ext cx="743665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dirty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Встречи с ветеранами </a:t>
            </a:r>
          </a:p>
          <a:p>
            <a:pPr algn="ctr"/>
            <a:r>
              <a:rPr lang="ru-RU" sz="4400" b="1" dirty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Великой Отечественной войны</a:t>
            </a:r>
          </a:p>
          <a:p>
            <a:pPr algn="ctr"/>
            <a:r>
              <a:rPr lang="ru-RU" sz="4400" b="1" dirty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1941-1945 </a:t>
            </a:r>
            <a:r>
              <a:rPr lang="ru-RU" sz="4400" b="1" dirty="0" err="1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г.г</a:t>
            </a:r>
            <a:r>
              <a:rPr lang="ru-RU" sz="4400" b="1" dirty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ctr"/>
            <a:r>
              <a:rPr lang="ru-RU" sz="2800" b="1" dirty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В ИБЦ КГКОУ ШИ11 </a:t>
            </a:r>
          </a:p>
          <a:p>
            <a:pPr algn="r"/>
            <a:r>
              <a:rPr lang="ru-RU" sz="2000" b="1" i="1" dirty="0">
                <a:ln/>
                <a:solidFill>
                  <a:schemeClr val="accent4">
                    <a:lumMod val="50000"/>
                  </a:schemeClr>
                </a:solidFill>
                <a:latin typeface="+mj-lt"/>
              </a:rPr>
              <a:t>Руководитель педагог-библиотекарь Хмельницкая Т.Ф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0D2826-AC8D-4D81-BE60-1AC4B87E8EA0}"/>
              </a:ext>
            </a:extLst>
          </p:cNvPr>
          <p:cNvSpPr/>
          <p:nvPr/>
        </p:nvSpPr>
        <p:spPr>
          <a:xfrm>
            <a:off x="487564" y="868567"/>
            <a:ext cx="9776074" cy="280076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angle"/>
            </a:sp3d>
          </a:bodyPr>
          <a:lstStyle/>
          <a:p>
            <a:pPr algn="ctr"/>
            <a:r>
              <a:rPr lang="ru-RU" sz="8800" b="1" cap="all" spc="0" dirty="0">
                <a:ln/>
                <a:solidFill>
                  <a:schemeClr val="accent4"/>
                </a:solidFill>
                <a:effectLst/>
              </a:rPr>
              <a:t>Мы Этой памяти </a:t>
            </a:r>
          </a:p>
          <a:p>
            <a:pPr algn="ctr"/>
            <a:r>
              <a:rPr lang="ru-RU" sz="8800" b="1" cap="all" spc="0" dirty="0">
                <a:ln/>
                <a:solidFill>
                  <a:schemeClr val="accent4"/>
                </a:solidFill>
                <a:effectLst/>
              </a:rPr>
              <a:t>верны</a:t>
            </a:r>
          </a:p>
        </p:txBody>
      </p:sp>
    </p:spTree>
    <p:extLst>
      <p:ext uri="{BB962C8B-B14F-4D97-AF65-F5344CB8AC3E}">
        <p14:creationId xmlns:p14="http://schemas.microsoft.com/office/powerpoint/2010/main" val="3607269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5064F-B37B-4EE9-9C26-185742CA2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внешний, люди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3184EA91-506A-485A-8B5D-18E3ADD2D9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49" y="1865966"/>
            <a:ext cx="6028416" cy="4351338"/>
          </a:xfrm>
        </p:spPr>
      </p:pic>
      <p:pic>
        <p:nvPicPr>
          <p:cNvPr id="7" name="Рисунок 6" descr="Изображение выглядит как человек, внешний, мужчин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18EAF64B-19AA-46ED-B20E-9AC111890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389" y="1865966"/>
            <a:ext cx="2492188" cy="37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 descr="Изображение выглядит как человек, внешний, земля, небо&#10;&#10;Автоматически созданное описание">
            <a:extLst>
              <a:ext uri="{FF2B5EF4-FFF2-40B4-BE49-F238E27FC236}">
                <a16:creationId xmlns:a16="http://schemas.microsoft.com/office/drawing/2014/main" id="{03BD616E-D1D2-4247-A984-63998C14E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234" y="643467"/>
            <a:ext cx="1057953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71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6CCB34B-F23E-409E-BCF2-F7597AFE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09CB55-601F-455B-92EA-46DED0B42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5BA15F-EF2E-4737-B739-20BF809C2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606040"/>
            <a:ext cx="242107" cy="1340860"/>
            <a:chOff x="56167" y="2761488"/>
            <a:chExt cx="242107" cy="1340860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21239BB3-F319-4FAF-BE91-7A24F34F7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9">
              <a:extLst>
                <a:ext uri="{FF2B5EF4-FFF2-40B4-BE49-F238E27FC236}">
                  <a16:creationId xmlns:a16="http://schemas.microsoft.com/office/drawing/2014/main" id="{C329D5B2-9B8F-486A-A083-772C6977F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9CD9761A-2286-42C5-B60B-ADA81F9CB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DBF2BCA-F23E-4E20-9013-50F7B1A2F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3836DB34-8303-420B-9445-6BCACF545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FBE0EBB4-E98C-45D6-B475-FDAC236CD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AC1E18F-BED0-42C2-A2E2-DCA33DBD0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1C8657BB-701F-4347-8B3D-9AAE99835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47BE690-901C-4E6A-96A2-6AEF57DEC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A5F9E741-E244-4AFC-BBB1-47FE0ABF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F64FE49B-3CA0-4633-BE1C-5717BF8C9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A72945EE-335E-40C6-AC98-329BFE87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E5379202-4AF0-4C1D-B7CF-59775BBE0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3B4F0429-B1BF-4C23-BC07-6384B38C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E9CA76D-C753-4262-9C5D-2F27DFF6F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A80DFA43-6ECB-4979-B41D-842AE3D3A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BB792A8B-6948-437E-AA97-534CEEB51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CD5217E2-11E7-4487-B5B5-F43DCB443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0B5D04ED-1D58-46AE-A645-3194A7C0C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9FBE654F-3130-470C-BE21-10761BDC0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Объект 4" descr="Изображение выглядит как человек, внешний, дорог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EE5C97EE-A67E-47FF-AFE0-3BD4D9CD2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86" y="367418"/>
            <a:ext cx="11094721" cy="583907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78D011F-6E1D-4D08-9C1C-FCA4F902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7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6EDEF-7BCE-4CC7-9825-EC1B3ECD9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0" y="4760132"/>
            <a:ext cx="5093596" cy="1777829"/>
          </a:xfrm>
        </p:spPr>
        <p:txBody>
          <a:bodyPr>
            <a:normAutofit/>
          </a:bodyPr>
          <a:lstStyle/>
          <a:p>
            <a:pPr algn="r"/>
            <a:endParaRPr lang="ru-RU" sz="400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2DFAC7-5609-47CD-8DBD-5633493B9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872"/>
            <a:ext cx="12191980" cy="4595954"/>
          </a:xfrm>
          <a:custGeom>
            <a:avLst/>
            <a:gdLst>
              <a:gd name="connsiteX0" fmla="*/ 0 w 12192000"/>
              <a:gd name="connsiteY0" fmla="*/ 0 h 4621300"/>
              <a:gd name="connsiteX1" fmla="*/ 12192000 w 12192000"/>
              <a:gd name="connsiteY1" fmla="*/ 0 h 4621300"/>
              <a:gd name="connsiteX2" fmla="*/ 12192000 w 12192000"/>
              <a:gd name="connsiteY2" fmla="*/ 3104412 h 4621300"/>
              <a:gd name="connsiteX3" fmla="*/ 12192000 w 12192000"/>
              <a:gd name="connsiteY3" fmla="*/ 3296537 h 4621300"/>
              <a:gd name="connsiteX4" fmla="*/ 12192000 w 12192000"/>
              <a:gd name="connsiteY4" fmla="*/ 4272355 h 4621300"/>
              <a:gd name="connsiteX5" fmla="*/ 12113803 w 12192000"/>
              <a:gd name="connsiteY5" fmla="*/ 4280638 h 4621300"/>
              <a:gd name="connsiteX6" fmla="*/ 6753597 w 12192000"/>
              <a:gd name="connsiteY6" fmla="*/ 4604195 h 4621300"/>
              <a:gd name="connsiteX7" fmla="*/ 400746 w 12192000"/>
              <a:gd name="connsiteY7" fmla="*/ 4432852 h 4621300"/>
              <a:gd name="connsiteX8" fmla="*/ 0 w 12192000"/>
              <a:gd name="connsiteY8" fmla="*/ 4395876 h 4621300"/>
              <a:gd name="connsiteX9" fmla="*/ 0 w 12192000"/>
              <a:gd name="connsiteY9" fmla="*/ 3296537 h 4621300"/>
              <a:gd name="connsiteX10" fmla="*/ 0 w 12192000"/>
              <a:gd name="connsiteY10" fmla="*/ 3104412 h 462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E7901A-8995-4E98-B206-67BAB0A59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706" y="4767660"/>
            <a:ext cx="5173613" cy="1770300"/>
          </a:xfrm>
        </p:spPr>
        <p:txBody>
          <a:bodyPr anchor="ctr"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49893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человек, стена, пол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271EB26E-F1FA-4234-8BE5-0B212B7ABD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6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рава, человек, внеш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6D848E3A-6C64-438D-AEE0-2C14B5247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3504" y="-1"/>
            <a:ext cx="1158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внутренний, книга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BA39996D-4D50-4E2D-A248-328A1B580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Freeform: Shape 14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7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внутренний, групп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84E29030-ECFE-409A-BEB9-C14AABE9A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1193618-4E25-4CA2-A90E-01462093F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861374" y="1828154"/>
            <a:ext cx="2330626" cy="5029846"/>
          </a:xfrm>
          <a:custGeom>
            <a:avLst/>
            <a:gdLst>
              <a:gd name="connsiteX0" fmla="*/ 0 w 2330626"/>
              <a:gd name="connsiteY0" fmla="*/ 0 h 5029846"/>
              <a:gd name="connsiteX1" fmla="*/ 0 w 2330626"/>
              <a:gd name="connsiteY1" fmla="*/ 5029846 h 5029846"/>
              <a:gd name="connsiteX2" fmla="*/ 2330626 w 2330626"/>
              <a:gd name="connsiteY2" fmla="*/ 5029846 h 50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0626" h="5029846">
                <a:moveTo>
                  <a:pt x="0" y="0"/>
                </a:moveTo>
                <a:lnTo>
                  <a:pt x="0" y="5029846"/>
                </a:lnTo>
                <a:lnTo>
                  <a:pt x="2330626" y="5029846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6CCB34B-F23E-409E-BCF2-F7597AFEC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2B09CB55-601F-455B-92EA-46DED0B42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6110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16">
            <a:extLst>
              <a:ext uri="{FF2B5EF4-FFF2-40B4-BE49-F238E27FC236}">
                <a16:creationId xmlns:a16="http://schemas.microsoft.com/office/drawing/2014/main" id="{CC5BA15F-EF2E-4737-B739-20BF809C2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606040"/>
            <a:ext cx="242107" cy="1340860"/>
            <a:chOff x="56167" y="2761488"/>
            <a:chExt cx="242107" cy="1340860"/>
          </a:xfrm>
        </p:grpSpPr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1239BB3-F319-4FAF-BE91-7A24F34F7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C329D5B2-9B8F-486A-A083-772C6977F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9CD9761A-2286-42C5-B60B-ADA81F9CB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1DBF2BCA-F23E-4E20-9013-50F7B1A2F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3836DB34-8303-420B-9445-6BCACF545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FBE0EBB4-E98C-45D6-B475-FDAC236CDA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4AC1E18F-BED0-42C2-A2E2-DCA33DBD0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1C8657BB-701F-4347-8B3D-9AAE99835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A47BE690-901C-4E6A-96A2-6AEF57DEC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A5F9E741-E244-4AFC-BBB1-47FE0ABF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F64FE49B-3CA0-4633-BE1C-5717BF8C9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A72945EE-335E-40C6-AC98-329BFE87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E5379202-4AF0-4C1D-B7CF-59775BBE0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3B4F0429-B1BF-4C23-BC07-6384B38C9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6E9CA76D-C753-4262-9C5D-2F27DFF6F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A80DFA43-6ECB-4979-B41D-842AE3D3A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BB792A8B-6948-437E-AA97-534CEEB51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CD5217E2-11E7-4487-B5B5-F43DCB443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0B5D04ED-1D58-46AE-A645-3194A7C0C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9FBE654F-3130-470C-BE21-10761BDC0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32B3349-8FBF-4325-B8BD-EBFC406F3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86" y="367418"/>
            <a:ext cx="11094721" cy="583907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78D011F-6E1D-4D08-9C1C-FCA4F902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07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86FF72-FDBF-4FB0-A776-26342E6D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внешний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8DE2A000-1AC3-46F0-A1EE-F25DA6A2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013472"/>
            <a:ext cx="4310743" cy="3921443"/>
          </a:xfrm>
        </p:spPr>
      </p:pic>
      <p:pic>
        <p:nvPicPr>
          <p:cNvPr id="7" name="Рисунок 6" descr="Изображение выглядит как человек, дерево, внешний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D58862F4-619E-44A7-8695-811DBCD165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781" y="2013472"/>
            <a:ext cx="5787019" cy="386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id="{B4A62A06-80A7-4603-9E87-D288C74D0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4394997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303CC970-4826-4CED-8063-0FB676635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286518" y="4564049"/>
            <a:ext cx="3905483" cy="2293951"/>
          </a:xfrm>
          <a:custGeom>
            <a:avLst/>
            <a:gdLst>
              <a:gd name="connsiteX0" fmla="*/ 0 w 3905483"/>
              <a:gd name="connsiteY0" fmla="*/ 2293951 h 2293951"/>
              <a:gd name="connsiteX1" fmla="*/ 3905483 w 3905483"/>
              <a:gd name="connsiteY1" fmla="*/ 2293951 h 2293951"/>
              <a:gd name="connsiteX2" fmla="*/ 3905483 w 3905483"/>
              <a:gd name="connsiteY2" fmla="*/ 0 h 2293951"/>
              <a:gd name="connsiteX3" fmla="*/ 2479521 w 3905483"/>
              <a:gd name="connsiteY3" fmla="*/ 0 h 2293951"/>
              <a:gd name="connsiteX4" fmla="*/ 1739055 w 3905483"/>
              <a:gd name="connsiteY4" fmla="*/ 0 h 2293951"/>
              <a:gd name="connsiteX5" fmla="*/ 1737976 w 3905483"/>
              <a:gd name="connsiteY5" fmla="*/ 2332 h 2293951"/>
              <a:gd name="connsiteX6" fmla="*/ 1061319 w 3905483"/>
              <a:gd name="connsiteY6" fmla="*/ 2332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5483" h="2293951">
                <a:moveTo>
                  <a:pt x="0" y="2293951"/>
                </a:moveTo>
                <a:lnTo>
                  <a:pt x="3905483" y="2293951"/>
                </a:lnTo>
                <a:lnTo>
                  <a:pt x="3905483" y="0"/>
                </a:lnTo>
                <a:lnTo>
                  <a:pt x="2479521" y="0"/>
                </a:lnTo>
                <a:lnTo>
                  <a:pt x="1739055" y="0"/>
                </a:lnTo>
                <a:lnTo>
                  <a:pt x="1737976" y="2332"/>
                </a:lnTo>
                <a:lnTo>
                  <a:pt x="1061319" y="2332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490D63-3365-45CC-AC50-705C1B768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4564049"/>
            <a:ext cx="9110805" cy="2293951"/>
          </a:xfrm>
          <a:custGeom>
            <a:avLst/>
            <a:gdLst>
              <a:gd name="connsiteX0" fmla="*/ 0 w 9110805"/>
              <a:gd name="connsiteY0" fmla="*/ 2293951 h 2293951"/>
              <a:gd name="connsiteX1" fmla="*/ 107316 w 9110805"/>
              <a:gd name="connsiteY1" fmla="*/ 2293951 h 2293951"/>
              <a:gd name="connsiteX2" fmla="*/ 7277190 w 9110805"/>
              <a:gd name="connsiteY2" fmla="*/ 2293951 h 2293951"/>
              <a:gd name="connsiteX3" fmla="*/ 8048407 w 9110805"/>
              <a:gd name="connsiteY3" fmla="*/ 2293951 h 2293951"/>
              <a:gd name="connsiteX4" fmla="*/ 9110805 w 9110805"/>
              <a:gd name="connsiteY4" fmla="*/ 0 h 2293951"/>
              <a:gd name="connsiteX5" fmla="*/ 8339588 w 9110805"/>
              <a:gd name="connsiteY5" fmla="*/ 0 h 2293951"/>
              <a:gd name="connsiteX6" fmla="*/ 107316 w 9110805"/>
              <a:gd name="connsiteY6" fmla="*/ 0 h 2293951"/>
              <a:gd name="connsiteX7" fmla="*/ 0 w 9110805"/>
              <a:gd name="connsiteY7" fmla="*/ 0 h 229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0805" h="2293951">
                <a:moveTo>
                  <a:pt x="0" y="2293951"/>
                </a:moveTo>
                <a:lnTo>
                  <a:pt x="107316" y="2293951"/>
                </a:lnTo>
                <a:lnTo>
                  <a:pt x="7277190" y="2293951"/>
                </a:lnTo>
                <a:lnTo>
                  <a:pt x="8048407" y="2293951"/>
                </a:lnTo>
                <a:lnTo>
                  <a:pt x="9110805" y="0"/>
                </a:lnTo>
                <a:lnTo>
                  <a:pt x="8339588" y="0"/>
                </a:lnTo>
                <a:lnTo>
                  <a:pt x="107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D0E25-5206-455E-9BB3-D5305CCE3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858247"/>
            <a:ext cx="6982834" cy="1026435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9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дерево, внешний, человек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6FCD7502-2DD3-44B4-8599-DE0F2EAD34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B9706-3060-42CF-AB72-ECD5C38B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anchor="ctr">
            <a:normAutofit/>
          </a:bodyPr>
          <a:lstStyle/>
          <a:p>
            <a:endParaRPr lang="ru-RU" sz="260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6A728A3-078B-4B87-AAAC-AC35FA768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5009083"/>
            <a:ext cx="6976872" cy="1345997"/>
          </a:xfrm>
        </p:spPr>
        <p:txBody>
          <a:bodyPr anchor="ctr">
            <a:normAutofit/>
          </a:bodyPr>
          <a:lstStyle/>
          <a:p>
            <a:endParaRPr lang="en-US" sz="1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78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</Words>
  <Application>Microsoft Office PowerPoint</Application>
  <PresentationFormat>Широкоэкранный</PresentationFormat>
  <Paragraphs>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Хмельницкая</dc:creator>
  <cp:lastModifiedBy>antonesku@dnevnik.ru</cp:lastModifiedBy>
  <cp:revision>4</cp:revision>
  <dcterms:created xsi:type="dcterms:W3CDTF">2020-01-04T04:49:27Z</dcterms:created>
  <dcterms:modified xsi:type="dcterms:W3CDTF">2020-05-08T02:03:27Z</dcterms:modified>
</cp:coreProperties>
</file>