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0" r:id="rId4"/>
    <p:sldId id="269" r:id="rId5"/>
    <p:sldId id="273" r:id="rId6"/>
    <p:sldId id="272" r:id="rId7"/>
    <p:sldId id="274" r:id="rId8"/>
    <p:sldId id="277" r:id="rId9"/>
    <p:sldId id="275" r:id="rId10"/>
    <p:sldId id="283" r:id="rId11"/>
    <p:sldId id="284" r:id="rId12"/>
    <p:sldId id="280" r:id="rId13"/>
    <p:sldId id="28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64826-DB0B-495C-A69C-7F764B0C0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728" y="3730056"/>
            <a:ext cx="6815669" cy="1442214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Реализация </a:t>
            </a:r>
            <a:r>
              <a:rPr lang="ru-RU" sz="2800" b="1" i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Аксиологического </a:t>
            </a:r>
            <a:r>
              <a:rPr lang="ru-RU" sz="28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подхода в условиях внедрения ФГОС образования обучающихся с умственной отсталостью </a:t>
            </a:r>
            <a:r>
              <a:rPr lang="en-US" sz="28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(интеллектуальными нарушениями)</a:t>
            </a:r>
            <a:r>
              <a:rPr lang="ru-RU" sz="28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C1E9E-4791-4E5F-8444-91C300BB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542" y="4003826"/>
            <a:ext cx="6815669" cy="132080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Мозоль Л.Н.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4C09DF1-03FE-4E7A-9DC4-D07D780261CF}"/>
              </a:ext>
            </a:extLst>
          </p:cNvPr>
          <p:cNvSpPr txBox="1">
            <a:spLocks/>
          </p:cNvSpPr>
          <p:nvPr/>
        </p:nvSpPr>
        <p:spPr>
          <a:xfrm>
            <a:off x="2667245" y="1572825"/>
            <a:ext cx="6815669" cy="833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КГКОУ ШИ 11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95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7D5409-526B-4298-8ECB-D8440850EDFF}"/>
              </a:ext>
            </a:extLst>
          </p:cNvPr>
          <p:cNvSpPr/>
          <p:nvPr/>
        </p:nvSpPr>
        <p:spPr>
          <a:xfrm>
            <a:off x="6143625" y="3540433"/>
            <a:ext cx="527305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ценностей определяет содержание основных направлений духовно-нравственного развития и воспитания школьников.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D3F06-071C-4DB8-BAF8-86BD7060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695812"/>
            <a:ext cx="5334000" cy="5334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981D24-2B53-4EE1-BCE1-4C1B770ECD28}"/>
              </a:ext>
            </a:extLst>
          </p:cNvPr>
          <p:cNvSpPr/>
          <p:nvPr/>
        </p:nvSpPr>
        <p:spPr>
          <a:xfrm>
            <a:off x="6143625" y="603681"/>
            <a:ext cx="5343432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воспитательный идеал как высшая педагогическая ценность, есть смысл всего современного образования и система базовых национальных ценностей.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87391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297977-E499-419D-88D1-F2712B6C65BD}"/>
              </a:ext>
            </a:extLst>
          </p:cNvPr>
          <p:cNvSpPr/>
          <p:nvPr/>
        </p:nvSpPr>
        <p:spPr>
          <a:xfrm>
            <a:off x="745724" y="488272"/>
            <a:ext cx="10892902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Наш мир – это мир целостного человека, поэтому важно научиться видеть то общее, что не только объединяет человечество, но и характеризует каждого отдельного человека. </a:t>
            </a:r>
          </a:p>
          <a:p>
            <a:pPr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Гуманистические начала, утверждение самоценности человеческой личности, уважение к ее правам, достоинстве и свободе  нельзя привнести в общественную </a:t>
            </a:r>
          </a:p>
          <a:p>
            <a:pPr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извне.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3E741D-F7BB-4EA3-9BBC-C5337601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794" y="2929631"/>
            <a:ext cx="5540649" cy="333034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A87BB8-E212-48E0-9CD9-4B5F5E94E62F}"/>
              </a:ext>
            </a:extLst>
          </p:cNvPr>
          <p:cNvSpPr/>
          <p:nvPr/>
        </p:nvSpPr>
        <p:spPr>
          <a:xfrm>
            <a:off x="617296" y="4069347"/>
            <a:ext cx="5574879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социального развития – это процесс роста и вызревания этих начал в человеке.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800A21-CBEB-42C6-BC97-2AC21DFF69DD}"/>
              </a:ext>
            </a:extLst>
          </p:cNvPr>
          <p:cNvSpPr/>
          <p:nvPr/>
        </p:nvSpPr>
        <p:spPr>
          <a:xfrm>
            <a:off x="781235" y="1296139"/>
            <a:ext cx="10635449" cy="491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основе педагогической аксиологии лежат понимание и утверждение ценности человеческой жизни, воспитания и обучения, педагогической деятельности и образования в целом.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Значимую  ценность представляет собой и идея гармонично развитой личности, связанная с идеей справедливого общества, способного реально обеспечить каждому человеку условия для максимальной реализации заложенных в нем возможностей.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идея определяет ценностные ориентации культуры и ориентирует личность в истории, обществе, деятельности.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22D722-C28D-4A2B-87DF-E6377BDFFC4D}"/>
              </a:ext>
            </a:extLst>
          </p:cNvPr>
          <p:cNvSpPr/>
          <p:nvPr/>
        </p:nvSpPr>
        <p:spPr>
          <a:xfrm>
            <a:off x="781235" y="548478"/>
            <a:ext cx="6157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аксиология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692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36C1D6-ABDA-4164-8B92-02C89B3CC6CC}"/>
              </a:ext>
            </a:extLst>
          </p:cNvPr>
          <p:cNvSpPr/>
          <p:nvPr/>
        </p:nvSpPr>
        <p:spPr>
          <a:xfrm>
            <a:off x="6977849" y="514904"/>
            <a:ext cx="4403324" cy="595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изменением социальных условий жизни, развитием потребностей общества и личности трансформируются и педагогические ценности.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Аксиологический подход позволяет определить совокупность приоритетных ценностей в образовании, воспитании и саморазвитии человека. </a:t>
            </a:r>
          </a:p>
          <a:p>
            <a:pPr lvl="0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E5D72-F351-45F6-A6FF-3D2B036F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7" y="1124798"/>
            <a:ext cx="6310832" cy="47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36C1D6-ABDA-4164-8B92-02C89B3CC6CC}"/>
              </a:ext>
            </a:extLst>
          </p:cNvPr>
          <p:cNvSpPr/>
          <p:nvPr/>
        </p:nvSpPr>
        <p:spPr>
          <a:xfrm>
            <a:off x="6383045" y="514904"/>
            <a:ext cx="50425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занимает большое место в жизни ребенка и формирование ценностных ориентацией принадлежит именно школьному воспитанию и образованию. </a:t>
            </a:r>
          </a:p>
          <a:p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Применительно к социальному развитию учащихся могут выступать ценности коммуникативной, сексуальной, национальной, этнической, правовой культуры. </a:t>
            </a:r>
          </a:p>
          <a:p>
            <a:pPr lvl="0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A7DA3-A595-4BAC-A432-2381331A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20" y="1393794"/>
            <a:ext cx="5735715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2F8FEB-AFC6-40D8-9FED-21875442F3E8}"/>
              </a:ext>
            </a:extLst>
          </p:cNvPr>
          <p:cNvSpPr/>
          <p:nvPr/>
        </p:nvSpPr>
        <p:spPr>
          <a:xfrm>
            <a:off x="790113" y="1180730"/>
            <a:ext cx="10644326" cy="477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философское учение о материальных, культурных, духовных, нравственных и психологических ценностях личности, коллектива, общества, их соотношения с миром реальности, изменении ценностно-нормативной системы в процессе исторического развития.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современной педагогике выступает как её методологическая основа, определяющая систему педагогических взглядов, в основе которых лежит учение о природе таких человеческих ценностей, как смысл жизни, конечная цель и оправдание человеческой, в том числе и педагогической, деятельности.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F3CDF-7E96-43C8-8A68-473582F4C0E7}"/>
              </a:ext>
            </a:extLst>
          </p:cNvPr>
          <p:cNvSpPr txBox="1"/>
          <p:nvPr/>
        </p:nvSpPr>
        <p:spPr>
          <a:xfrm>
            <a:off x="896645" y="630315"/>
            <a:ext cx="83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Аксиология - </a:t>
            </a:r>
          </a:p>
        </p:txBody>
      </p:sp>
    </p:spTree>
    <p:extLst>
      <p:ext uri="{BB962C8B-B14F-4D97-AF65-F5344CB8AC3E}">
        <p14:creationId xmlns:p14="http://schemas.microsoft.com/office/powerpoint/2010/main" val="168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2F8FEB-AFC6-40D8-9FED-21875442F3E8}"/>
              </a:ext>
            </a:extLst>
          </p:cNvPr>
          <p:cNvSpPr/>
          <p:nvPr/>
        </p:nvSpPr>
        <p:spPr>
          <a:xfrm>
            <a:off x="710214" y="1276646"/>
            <a:ext cx="10608815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целенаправленная деятельность по формированию у детей нравственно-волевых качеств личности, взглядов, убеждений, нравственных представлений, определенных привычек и правил поведения. Воспитание исходит из качества общественной морали, которые усваиваются индивидом в процессе воспитания.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F3CDF-7E96-43C8-8A68-473582F4C0E7}"/>
              </a:ext>
            </a:extLst>
          </p:cNvPr>
          <p:cNvSpPr txBox="1"/>
          <p:nvPr/>
        </p:nvSpPr>
        <p:spPr>
          <a:xfrm>
            <a:off x="896645" y="630315"/>
            <a:ext cx="83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55DA92-827A-4754-B82B-FB1B904EB949}"/>
              </a:ext>
            </a:extLst>
          </p:cNvPr>
          <p:cNvSpPr/>
          <p:nvPr/>
        </p:nvSpPr>
        <p:spPr>
          <a:xfrm>
            <a:off x="710213" y="3832012"/>
            <a:ext cx="106709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</a:p>
          <a:p>
            <a:endParaRPr lang="ru-RU" sz="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принципов и способов организации и построения теоретической и практической деятельности, а также учение об этой системе.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7D5409-526B-4298-8ECB-D8440850EDFF}"/>
              </a:ext>
            </a:extLst>
          </p:cNvPr>
          <p:cNvSpPr/>
          <p:nvPr/>
        </p:nvSpPr>
        <p:spPr>
          <a:xfrm>
            <a:off x="4385568" y="1313895"/>
            <a:ext cx="724417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представляет собой социальную деятельность, обеспечивающую передачу ценностей от старшего поколения к младшему, от взрослых к детям, от человека к человеку.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присваиваются человеком через совместную с другими людьми деятельность.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CB5B3-D6E2-4CC2-9316-AE62164CD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67" t="49167" r="10207"/>
          <a:stretch/>
        </p:blipFill>
        <p:spPr>
          <a:xfrm>
            <a:off x="598209" y="847724"/>
            <a:ext cx="3787359" cy="51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4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7D5409-526B-4298-8ECB-D8440850EDFF}"/>
              </a:ext>
            </a:extLst>
          </p:cNvPr>
          <p:cNvSpPr/>
          <p:nvPr/>
        </p:nvSpPr>
        <p:spPr>
          <a:xfrm>
            <a:off x="6205490" y="508153"/>
            <a:ext cx="5362113" cy="457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Присвоение ценности – ключевой фактор человечности, обеспечивающий устойчивость всему личностному существованию.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Присвоение ценности через деятельность открывает нравственное измерение в самой этой деятельности,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D66F44-8509-4018-BD1E-F5DAE0B3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722692"/>
            <a:ext cx="5584053" cy="418804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BC94DE-37D7-4F8F-AD12-9F11AD490107}"/>
              </a:ext>
            </a:extLst>
          </p:cNvPr>
          <p:cNvSpPr/>
          <p:nvPr/>
        </p:nvSpPr>
        <p:spPr>
          <a:xfrm>
            <a:off x="597762" y="4910733"/>
            <a:ext cx="10801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 дистанцию между идеальной ценностью и материальными формами деятельности и обеспечивает моральную рефлексию, пробуждает нравственное самосознание – совесть человека.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58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7D5409-526B-4298-8ECB-D8440850EDFF}"/>
              </a:ext>
            </a:extLst>
          </p:cNvPr>
          <p:cNvSpPr/>
          <p:nvPr/>
        </p:nvSpPr>
        <p:spPr>
          <a:xfrm>
            <a:off x="3535995" y="523782"/>
            <a:ext cx="7880688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Аксиологический подход в воспитании утверждает человека как носителя базовых национальных ценностей, как высшую ценность, как субъекта, способного к организации своей деятельности в мире на основе духовных идеалов, нравственных установок и моральных норм.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выстроить на прочных морально-нравственных основах уклад жизни школьника и противостоять моральному релятивизму социальной среды.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877AF7-19F2-4F05-8B2B-5A16EB056D1E}"/>
              </a:ext>
            </a:extLst>
          </p:cNvPr>
          <p:cNvSpPr/>
          <p:nvPr/>
        </p:nvSpPr>
        <p:spPr>
          <a:xfrm>
            <a:off x="792795" y="5212792"/>
            <a:ext cx="10662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Релятивизм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мировоззренческий взгляд. В области морали релятивизм отрицает абсолютность этических норм и правил.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213E8-73DC-4430-A77C-92901EB19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2" t="38750" r="10208" b="3750"/>
          <a:stretch/>
        </p:blipFill>
        <p:spPr>
          <a:xfrm>
            <a:off x="526980" y="901819"/>
            <a:ext cx="3009015" cy="43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38EC42-8B91-48A6-80DD-AC37F9BCA9E6}"/>
              </a:ext>
            </a:extLst>
          </p:cNvPr>
          <p:cNvSpPr/>
          <p:nvPr/>
        </p:nvSpPr>
        <p:spPr>
          <a:xfrm>
            <a:off x="994299" y="719090"/>
            <a:ext cx="10085033" cy="54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подход свойственен гуманистической педагогике: человек рассматривается в ней как самоцель общественного развития.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живет в состоянии мировоззренческой оценки происходящих событий, он ставит перед собой задачи, принимает решения, реализует свои цели.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его отношение к окружающему миру (обществу, природе, самому себе) связано с двумя подходами – практическим и абстрактно-теоретическим (познавательным).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связующего звена между практическим и познавательным подходами выполняет аксиологический (ценностный) подход.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08782-4266-4792-8318-6A25C9DD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00" y="20977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 аксиологического подхода: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DEE33-A485-48D9-8380-46663765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513642"/>
            <a:ext cx="10315852" cy="43622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 человека и без человека понятие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существовать не может, так как оно представляет собой особый человеческий тип значимости предметов и явлений.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не первичны, они производны от соотношения мира и человека; ценности подтверждают значимость того, что создал человек в процессе истории.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ценностям относятся только положительно значимые события и явления, связанные с социальным прогрессом.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46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05EC79-9DF9-4504-9134-06FACDC63EF4}"/>
              </a:ext>
            </a:extLst>
          </p:cNvPr>
          <p:cNvSpPr/>
          <p:nvPr/>
        </p:nvSpPr>
        <p:spPr>
          <a:xfrm>
            <a:off x="597763" y="770948"/>
            <a:ext cx="10881064" cy="236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В.П. Тугаринову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 только предметы, явления и их свойства, которые нужны людям определенного общества и отдельной личности в качестве средств удовлетворения их потребностей, но также идеи и побуждения в качестве нормы и идеала.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297977-E499-419D-88D1-F2712B6C65BD}"/>
              </a:ext>
            </a:extLst>
          </p:cNvPr>
          <p:cNvSpPr/>
          <p:nvPr/>
        </p:nvSpPr>
        <p:spPr>
          <a:xfrm>
            <a:off x="702815" y="3403631"/>
            <a:ext cx="10670959" cy="2734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остаются постоянными на разных этапах развития человеческого общества.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ценности, как жизнь, здоровье, любовь, образование, труд, мир, красота, творчество и т.д., являются значимыми для человека во все времена.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525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 Реализация Аксиологического подхода в условиях внедрения ФГОС образования обучающихся с умственной отсталостью (интеллектуальными нарушениями).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Идеи аксиологического подхода: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Аксиологического подхода в условиях внедрения ФГОС образования обучающихся с умственной отсталостью (интеллектуальными нарушениями).</dc:title>
  <dc:creator>любовь мозоль</dc:creator>
  <cp:lastModifiedBy>Любовь Мозоль</cp:lastModifiedBy>
  <cp:revision>24</cp:revision>
  <dcterms:created xsi:type="dcterms:W3CDTF">2017-10-30T06:00:59Z</dcterms:created>
  <dcterms:modified xsi:type="dcterms:W3CDTF">2020-04-27T13:39:16Z</dcterms:modified>
</cp:coreProperties>
</file>