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76" r:id="rId3"/>
    <p:sldId id="266" r:id="rId4"/>
    <p:sldId id="277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номинации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EEB-4A43-96C0-8ECF7BCE9F1C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EB-4A43-96C0-8ECF7BCE9F1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EEB-4A43-96C0-8ECF7BCE9F1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EEB-4A43-96C0-8ECF7BCE9F1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45-4FA9-8668-C177ED4DA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2017 краевой</c:v>
                </c:pt>
                <c:pt idx="1">
                  <c:v>2018 школьный</c:v>
                </c:pt>
                <c:pt idx="2">
                  <c:v>2018 м/школьный</c:v>
                </c:pt>
                <c:pt idx="3">
                  <c:v>2018 край</c:v>
                </c:pt>
                <c:pt idx="4">
                  <c:v>2019 школьный</c:v>
                </c:pt>
                <c:pt idx="5">
                  <c:v>2019 м/школьный</c:v>
                </c:pt>
                <c:pt idx="6">
                  <c:v>2019 район</c:v>
                </c:pt>
                <c:pt idx="7">
                  <c:v>2019 край</c:v>
                </c:pt>
                <c:pt idx="8">
                  <c:v>2020 школьный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B-4A43-96C0-8ECF7BCE9F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EB-4A43-96C0-8ECF7BCE9F1C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EEB-4A43-96C0-8ECF7BCE9F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2017 краевой</c:v>
                </c:pt>
                <c:pt idx="1">
                  <c:v>2018 школьный</c:v>
                </c:pt>
                <c:pt idx="2">
                  <c:v>2018 м/школьный</c:v>
                </c:pt>
                <c:pt idx="3">
                  <c:v>2018 край</c:v>
                </c:pt>
                <c:pt idx="4">
                  <c:v>2019 школьный</c:v>
                </c:pt>
                <c:pt idx="5">
                  <c:v>2019 м/школьный</c:v>
                </c:pt>
                <c:pt idx="6">
                  <c:v>2019 район</c:v>
                </c:pt>
                <c:pt idx="7">
                  <c:v>2019 край</c:v>
                </c:pt>
                <c:pt idx="8">
                  <c:v>2020 школьный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</c:v>
                </c:pt>
                <c:pt idx="1">
                  <c:v>22</c:v>
                </c:pt>
                <c:pt idx="2">
                  <c:v>6</c:v>
                </c:pt>
                <c:pt idx="3">
                  <c:v>2</c:v>
                </c:pt>
                <c:pt idx="4">
                  <c:v>31</c:v>
                </c:pt>
                <c:pt idx="5">
                  <c:v>7</c:v>
                </c:pt>
                <c:pt idx="6">
                  <c:v>6</c:v>
                </c:pt>
                <c:pt idx="7">
                  <c:v>1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B-4A43-96C0-8ECF7BCE9F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EB-4A43-96C0-8ECF7BCE9F1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EEB-4A43-96C0-8ECF7BCE9F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2017 краевой</c:v>
                </c:pt>
                <c:pt idx="1">
                  <c:v>2018 школьный</c:v>
                </c:pt>
                <c:pt idx="2">
                  <c:v>2018 м/школьный</c:v>
                </c:pt>
                <c:pt idx="3">
                  <c:v>2018 край</c:v>
                </c:pt>
                <c:pt idx="4">
                  <c:v>2019 школьный</c:v>
                </c:pt>
                <c:pt idx="5">
                  <c:v>2019 м/школьный</c:v>
                </c:pt>
                <c:pt idx="6">
                  <c:v>2019 район</c:v>
                </c:pt>
                <c:pt idx="7">
                  <c:v>2019 край</c:v>
                </c:pt>
                <c:pt idx="8">
                  <c:v>2020 школьный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</c:v>
                </c:pt>
                <c:pt idx="1">
                  <c:v>16</c:v>
                </c:pt>
                <c:pt idx="2">
                  <c:v>5</c:v>
                </c:pt>
                <c:pt idx="3">
                  <c:v>1</c:v>
                </c:pt>
                <c:pt idx="4">
                  <c:v>19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EB-4A43-96C0-8ECF7BCE9F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сертификат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EEB-4A43-96C0-8ECF7BCE9F1C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EEB-4A43-96C0-8ECF7BCE9F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2017 краевой</c:v>
                </c:pt>
                <c:pt idx="1">
                  <c:v>2018 школьный</c:v>
                </c:pt>
                <c:pt idx="2">
                  <c:v>2018 м/школьный</c:v>
                </c:pt>
                <c:pt idx="3">
                  <c:v>2018 край</c:v>
                </c:pt>
                <c:pt idx="4">
                  <c:v>2019 школьный</c:v>
                </c:pt>
                <c:pt idx="5">
                  <c:v>2019 м/школьный</c:v>
                </c:pt>
                <c:pt idx="6">
                  <c:v>2019 район</c:v>
                </c:pt>
                <c:pt idx="7">
                  <c:v>2019 край</c:v>
                </c:pt>
                <c:pt idx="8">
                  <c:v>2020 школьный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2">
                  <c:v>1</c:v>
                </c:pt>
                <c:pt idx="3">
                  <c:v>1</c:v>
                </c:pt>
                <c:pt idx="4">
                  <c:v>12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EB-4A43-96C0-8ECF7BCE9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3555232"/>
        <c:axId val="904145696"/>
      </c:barChart>
      <c:catAx>
        <c:axId val="8335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4145696"/>
        <c:crosses val="autoZero"/>
        <c:auto val="1"/>
        <c:lblAlgn val="ctr"/>
        <c:lblOffset val="100"/>
        <c:noMultiLvlLbl val="0"/>
      </c:catAx>
      <c:valAx>
        <c:axId val="90414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355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КГКОУ ШИ 11 в школьном этапе движения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176290139579578"/>
          <c:y val="2.7777831683205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номинации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4"/>
                <c:pt idx="1">
                  <c:v>2018 школьный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7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E-4E5F-B409-C03200E37D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4"/>
                <c:pt idx="1">
                  <c:v>2018 школьный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1">
                  <c:v>22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E-4E5F-B409-C03200E37D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4"/>
                <c:pt idx="1">
                  <c:v>2018 школьный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1">
                  <c:v>16</c:v>
                </c:pt>
                <c:pt idx="2">
                  <c:v>19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7E-4E5F-B409-C03200E37D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сертификат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4"/>
                <c:pt idx="1">
                  <c:v>2018 школьный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2">
                  <c:v>12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7E-4E5F-B409-C03200E37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3555232"/>
        <c:axId val="904145696"/>
      </c:barChart>
      <c:catAx>
        <c:axId val="8335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4145696"/>
        <c:crosses val="autoZero"/>
        <c:auto val="1"/>
        <c:lblAlgn val="ctr"/>
        <c:lblOffset val="100"/>
        <c:noMultiLvlLbl val="0"/>
      </c:catAx>
      <c:valAx>
        <c:axId val="90414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355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54599232274868"/>
          <c:y val="0.93284010535165718"/>
          <c:w val="0.44055538159572932"/>
          <c:h val="6.715989464834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D657-90CE-454E-AC2F-B92AFA91A90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15AF5-D2AE-4883-A4D8-D10584B2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15AF5-D2AE-4883-A4D8-D10584B2F7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7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8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83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48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875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5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9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9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5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7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8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4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2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3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9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E8E1-81BF-4632-B91C-B8E5A04448C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497AD8-C17C-4FAE-92E7-E9D7EE84B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5397" y="224118"/>
            <a:ext cx="7473517" cy="96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8111" y="1662315"/>
            <a:ext cx="863086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/>
              </a:rPr>
              <a:t>ИТОГИ</a:t>
            </a:r>
            <a:b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/>
              </a:rPr>
            </a:b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/>
              </a:rPr>
              <a:t>школьного этапа конкурса  профессионального мастерства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Microsoft Sans Serif"/>
              </a:rPr>
            </a:b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</a:rPr>
              <a:t>«АБИЛИМПИКС - 20</a:t>
            </a:r>
            <a:r>
              <a:rPr kumimoji="0" lang="en-US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</a:rPr>
              <a:t>20</a:t>
            </a: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</a:rPr>
              <a:t>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kern="0" dirty="0">
              <a:solidFill>
                <a:srgbClr val="FF0000"/>
              </a:solidFill>
              <a:latin typeface="Microsoft Sans Serif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 ВР Летюшева Т.П.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8501" y="5733827"/>
            <a:ext cx="1330814" cy="9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п.</a:t>
            </a:r>
            <a:r>
              <a:rPr lang="en-US" sz="2000" b="1" dirty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Ванино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</a:t>
            </a:r>
            <a:r>
              <a:rPr lang="en-US" sz="2000" b="1" dirty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</a:t>
            </a:r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</a:t>
            </a:r>
          </a:p>
        </p:txBody>
      </p:sp>
      <p:pic>
        <p:nvPicPr>
          <p:cNvPr id="5" name="Рисунок 4" descr="C:\Users\1\AppData\Local\Microsoft\Windows\INetCache\Content.Word\вариант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024" y="125298"/>
            <a:ext cx="2989943" cy="3672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3272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98365-46A6-4E6F-A140-70D363C0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01" y="131741"/>
            <a:ext cx="4597823" cy="595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Канзаши</a:t>
            </a:r>
          </a:p>
        </p:txBody>
      </p:sp>
      <p:pic>
        <p:nvPicPr>
          <p:cNvPr id="5" name="Объект 10" descr="Изображение выглядит как человек, внутренний, сидит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B21AEBA4-41B3-4A5F-B0EC-7A0E3E1FAE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46" y="3587261"/>
            <a:ext cx="4051497" cy="303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Изображение выглядит как стол, деревянный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B78F694D-DDFF-4056-95E3-6C280895D3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11967" y="3046047"/>
            <a:ext cx="2297722" cy="30636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Объект 13" descr="Изображение выглядит как человек, внутренний, занавеска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080B9D3E-90D5-4217-A921-AF6398BC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4135" y="818212"/>
            <a:ext cx="5128660" cy="5538097"/>
          </a:xfr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5AE670E-0931-413C-A2A9-520577D9A00E}"/>
              </a:ext>
            </a:extLst>
          </p:cNvPr>
          <p:cNvSpPr/>
          <p:nvPr/>
        </p:nvSpPr>
        <p:spPr>
          <a:xfrm>
            <a:off x="539262" y="1479555"/>
            <a:ext cx="5955323" cy="1417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Имайкина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Наташа 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Белова Алена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Кузнецова Анна</a:t>
            </a:r>
          </a:p>
        </p:txBody>
      </p:sp>
    </p:spTree>
    <p:extLst>
      <p:ext uri="{BB962C8B-B14F-4D97-AF65-F5344CB8AC3E}">
        <p14:creationId xmlns:p14="http://schemas.microsoft.com/office/powerpoint/2010/main" val="149834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C89F0-E2B2-41CE-8FB7-DC586BF5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24" y="96571"/>
            <a:ext cx="7477199" cy="58336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художественный дизайн</a:t>
            </a:r>
          </a:p>
        </p:txBody>
      </p:sp>
      <p:pic>
        <p:nvPicPr>
          <p:cNvPr id="9" name="Picture 2" descr="C:\Users\Жанна\Desktop\IMG_9903.JPG">
            <a:extLst>
              <a:ext uri="{FF2B5EF4-FFF2-40B4-BE49-F238E27FC236}">
                <a16:creationId xmlns:a16="http://schemas.microsoft.com/office/drawing/2014/main" id="{AB2FD6BB-C533-4885-AA29-8ABCFD026B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42" y="3639286"/>
            <a:ext cx="2172184" cy="3104145"/>
          </a:xfrm>
          <a:prstGeom prst="rect">
            <a:avLst/>
          </a:prstGeom>
          <a:noFill/>
        </p:spPr>
      </p:pic>
      <p:pic>
        <p:nvPicPr>
          <p:cNvPr id="10" name="Picture 5" descr="C:\Users\Жанна\Desktop\IMG_9864.JPG">
            <a:extLst>
              <a:ext uri="{FF2B5EF4-FFF2-40B4-BE49-F238E27FC236}">
                <a16:creationId xmlns:a16="http://schemas.microsoft.com/office/drawing/2014/main" id="{0B1D7DB3-0059-4294-9C3F-33351029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167" y="3630287"/>
            <a:ext cx="2440377" cy="3122141"/>
          </a:xfrm>
          <a:prstGeom prst="rect">
            <a:avLst/>
          </a:prstGeom>
          <a:noFill/>
        </p:spPr>
      </p:pic>
      <p:pic>
        <p:nvPicPr>
          <p:cNvPr id="11" name="Picture 3" descr="C:\Users\Жанна\Desktop\IMG_9861.JPG">
            <a:extLst>
              <a:ext uri="{FF2B5EF4-FFF2-40B4-BE49-F238E27FC236}">
                <a16:creationId xmlns:a16="http://schemas.microsoft.com/office/drawing/2014/main" id="{E9ABC208-AB4A-4595-BAE4-B244A244FF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586" y="3621291"/>
            <a:ext cx="2140291" cy="3122141"/>
          </a:xfrm>
          <a:prstGeom prst="rect">
            <a:avLst/>
          </a:prstGeom>
          <a:noFill/>
        </p:spPr>
      </p:pic>
      <p:pic>
        <p:nvPicPr>
          <p:cNvPr id="13" name="Рисунок 12" descr="Изображение выглядит как человек, группа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C25013F8-7453-4D94-850F-B05A11449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437" y="842159"/>
            <a:ext cx="4058621" cy="475678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E147FF-68C6-438C-91C4-65538E6E1805}"/>
              </a:ext>
            </a:extLst>
          </p:cNvPr>
          <p:cNvSpPr/>
          <p:nvPr/>
        </p:nvSpPr>
        <p:spPr>
          <a:xfrm>
            <a:off x="1558855" y="737791"/>
            <a:ext cx="5697417" cy="2498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Бойдакова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Скалкович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Сиренко Данила </a:t>
            </a:r>
          </a:p>
        </p:txBody>
      </p:sp>
    </p:spTree>
    <p:extLst>
      <p:ext uri="{BB962C8B-B14F-4D97-AF65-F5344CB8AC3E}">
        <p14:creationId xmlns:p14="http://schemas.microsoft.com/office/powerpoint/2010/main" val="306576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8618C-37A9-4697-B320-4A86A1E1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40" y="131741"/>
            <a:ext cx="7113784" cy="60681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штукатурно-малярное</a:t>
            </a:r>
          </a:p>
        </p:txBody>
      </p:sp>
      <p:pic>
        <p:nvPicPr>
          <p:cNvPr id="8" name="Объект 7" descr="Изображение выглядит как коробка, чемодан, укладывает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BC0B1425-334B-4AD8-A150-2AB1782F3A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54116" y="4248654"/>
            <a:ext cx="2939117" cy="1959411"/>
          </a:xfrm>
        </p:spPr>
      </p:pic>
      <p:pic>
        <p:nvPicPr>
          <p:cNvPr id="10" name="Рисунок 9" descr="Изображение выглядит как внутренний, мужчина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380AB90E-2E20-437D-95CD-5D6AD75DF6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16062" y="4248654"/>
            <a:ext cx="2939117" cy="19594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окно, холодильни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061B8F79-2A41-47AC-A3D4-9F7230E6C9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4131" y="4276994"/>
            <a:ext cx="2939118" cy="19594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ловек, занавеска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59C9AA4-C73C-4496-8B5F-2B99725DB4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182" y="910039"/>
            <a:ext cx="4856095" cy="57542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EE3E56-6F82-4E88-857D-8E1F95970F47}"/>
              </a:ext>
            </a:extLst>
          </p:cNvPr>
          <p:cNvSpPr/>
          <p:nvPr/>
        </p:nvSpPr>
        <p:spPr>
          <a:xfrm>
            <a:off x="1239905" y="1160585"/>
            <a:ext cx="5830277" cy="15017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Кузнецова Аня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Андриянов Леша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место-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Аблапов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Саша</a:t>
            </a:r>
          </a:p>
        </p:txBody>
      </p:sp>
    </p:spTree>
    <p:extLst>
      <p:ext uri="{BB962C8B-B14F-4D97-AF65-F5344CB8AC3E}">
        <p14:creationId xmlns:p14="http://schemas.microsoft.com/office/powerpoint/2010/main" val="266813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:\Абилимпикс 2018\фото открытие абилимпикс\IMG_6210.JPG">
            <a:extLst>
              <a:ext uri="{FF2B5EF4-FFF2-40B4-BE49-F238E27FC236}">
                <a16:creationId xmlns:a16="http://schemas.microsoft.com/office/drawing/2014/main" id="{3C600942-F86A-4AB4-9ABE-3E84B44936D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18" y="3637189"/>
            <a:ext cx="4094149" cy="30918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" name="Рисунок 3" descr="Изображение выглядит как человек, внутренний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F5B3E1E9-0195-4DF9-B8FA-F3098245A8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595" y="3657600"/>
            <a:ext cx="3013135" cy="3071446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стоит, зелены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25D9437-0C80-42D8-AC44-CF8893E766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828" y="128954"/>
            <a:ext cx="2992902" cy="330004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 позе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DB24B202-1B6A-474B-802D-07DB6E18AB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758" y="3657600"/>
            <a:ext cx="4333842" cy="307144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внутренний, групп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1E38D2E2-B738-4ADA-B057-315596792B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48" y="128953"/>
            <a:ext cx="4167091" cy="330004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в поз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9F0A91D6-76D7-4FB2-AD63-BF11E2FE98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031" y="128954"/>
            <a:ext cx="4378569" cy="33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9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A9DFD-A530-401F-9CE4-F4BD81D9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24110"/>
            <a:ext cx="9523412" cy="55064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КГКОУ ШИ 11 в движении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0E0E391-8225-4824-A4BE-B11CA20D3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704447"/>
              </p:ext>
            </p:extLst>
          </p:nvPr>
        </p:nvGraphicFramePr>
        <p:xfrm>
          <a:off x="623456" y="1482437"/>
          <a:ext cx="10881158" cy="520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935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A369E4C-51E0-42B4-B980-9BF4ED248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498732"/>
              </p:ext>
            </p:extLst>
          </p:nvPr>
        </p:nvGraphicFramePr>
        <p:xfrm>
          <a:off x="536712" y="-1"/>
          <a:ext cx="17115183" cy="66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72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5539C-11F4-4A07-90BB-3C64FF40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575" y="71597"/>
            <a:ext cx="9895387" cy="595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Столярное дело</a:t>
            </a:r>
          </a:p>
        </p:txBody>
      </p:sp>
      <p:pic>
        <p:nvPicPr>
          <p:cNvPr id="5" name="Объект 4" descr="Изображение выглядит как человек, стоит, держ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5B347ACD-730E-4E02-8006-4DA99A70A6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839" y="2981090"/>
            <a:ext cx="3374602" cy="3805313"/>
          </a:xfrm>
          <a:prstGeom prst="rect">
            <a:avLst/>
          </a:prstGeom>
        </p:spPr>
      </p:pic>
      <p:pic>
        <p:nvPicPr>
          <p:cNvPr id="6" name="Объект 5" descr="Изображение выглядит как стол, внутренний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9E701447-F371-4AA6-B4AC-10DB60280E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630" y="278541"/>
            <a:ext cx="3670632" cy="30343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8FA32C-D512-4D8B-8E14-3B7B8DB8A410}"/>
              </a:ext>
            </a:extLst>
          </p:cNvPr>
          <p:cNvSpPr/>
          <p:nvPr/>
        </p:nvSpPr>
        <p:spPr>
          <a:xfrm>
            <a:off x="1696430" y="102142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Кучеренко Лёша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Гудков Рома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Заикин Саша</a:t>
            </a:r>
          </a:p>
        </p:txBody>
      </p:sp>
      <p:pic>
        <p:nvPicPr>
          <p:cNvPr id="8" name="Рисунок 7" descr="Изображение выглядит как внутренний, человек, кухня, еда&#10;&#10;Автоматически созданное описание">
            <a:extLst>
              <a:ext uri="{FF2B5EF4-FFF2-40B4-BE49-F238E27FC236}">
                <a16:creationId xmlns:a16="http://schemas.microsoft.com/office/drawing/2014/main" id="{2739B1D9-CFDF-46AC-9DB7-CF45253F3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50" y="3382899"/>
            <a:ext cx="6050673" cy="34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9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7DDCF-726F-4582-AE6F-2F2A27D4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7" y="109687"/>
            <a:ext cx="6307015" cy="4999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резьба по дереву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74DAB6-5FC8-4D9B-8E7D-DFE4836030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47" y="3429000"/>
            <a:ext cx="4825023" cy="3319313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C35C79D-BE57-49DD-A9ED-3B64573C6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398412" y="109687"/>
            <a:ext cx="3629465" cy="323963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3714A7A-764B-4325-AF7C-6EFBEBDC1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97"/>
          <a:stretch/>
        </p:blipFill>
        <p:spPr>
          <a:xfrm>
            <a:off x="5444419" y="2414954"/>
            <a:ext cx="4297236" cy="432073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5A7F0D-141E-42AD-B854-167160B24BE8}"/>
              </a:ext>
            </a:extLst>
          </p:cNvPr>
          <p:cNvSpPr/>
          <p:nvPr/>
        </p:nvSpPr>
        <p:spPr>
          <a:xfrm>
            <a:off x="1641231" y="798018"/>
            <a:ext cx="5193323" cy="201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1место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Носалык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Дима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Дячок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Замков Саша</a:t>
            </a:r>
          </a:p>
        </p:txBody>
      </p:sp>
    </p:spTree>
    <p:extLst>
      <p:ext uri="{BB962C8B-B14F-4D97-AF65-F5344CB8AC3E}">
        <p14:creationId xmlns:p14="http://schemas.microsoft.com/office/powerpoint/2010/main" val="104169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31" descr="Изображение выглядит как человек, внутренний, мальчи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3C6D1625-EAC5-4F59-809B-FAD52CE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54" y="5024408"/>
            <a:ext cx="2059997" cy="1689360"/>
          </a:xfrm>
          <a:prstGeom prst="rect">
            <a:avLst/>
          </a:prstGeom>
        </p:spPr>
      </p:pic>
      <p:pic>
        <p:nvPicPr>
          <p:cNvPr id="7" name="Объект 6" descr="Изображение выглядит как человек, внутренний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BA03DAC3-2446-4DFE-829B-8792236A97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777428" y="5024408"/>
            <a:ext cx="2384603" cy="168936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EBCE5DA-E267-4778-85E4-301C9397D5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4603" y="23594"/>
            <a:ext cx="6950197" cy="50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бисероплетение</a:t>
            </a:r>
            <a:br>
              <a:rPr lang="en-US" sz="3300" dirty="0"/>
            </a:br>
            <a:endParaRPr lang="en-US" sz="3300" dirty="0"/>
          </a:p>
        </p:txBody>
      </p:sp>
      <p:pic>
        <p:nvPicPr>
          <p:cNvPr id="13" name="Рисунок 12" descr="Изображение выглядит как полотенце&#10;&#10;Автоматически созданное описание">
            <a:extLst>
              <a:ext uri="{FF2B5EF4-FFF2-40B4-BE49-F238E27FC236}">
                <a16:creationId xmlns:a16="http://schemas.microsoft.com/office/drawing/2014/main" id="{9D51B537-9CF9-415B-B1B7-F0165F0A0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0"/>
          <a:stretch/>
        </p:blipFill>
        <p:spPr>
          <a:xfrm rot="16409110">
            <a:off x="2455984" y="1987717"/>
            <a:ext cx="2947912" cy="3401009"/>
          </a:xfrm>
          <a:prstGeom prst="wedgeEllipseCallou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4505D21-990B-42EA-8FCB-2AAD7A2AE6BE}"/>
              </a:ext>
            </a:extLst>
          </p:cNvPr>
          <p:cNvSpPr/>
          <p:nvPr/>
        </p:nvSpPr>
        <p:spPr>
          <a:xfrm>
            <a:off x="1602607" y="1096696"/>
            <a:ext cx="5978770" cy="1453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Пименова Лина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Имайкина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Наташа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Кузнецова Аня</a:t>
            </a:r>
          </a:p>
        </p:txBody>
      </p:sp>
      <p:pic>
        <p:nvPicPr>
          <p:cNvPr id="3" name="Рисунок 2" descr="Изображение выглядит как человек, внутренний, сто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8B8DAC37-9BB7-403B-A95D-EB1AA4B7D2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467" y="942362"/>
            <a:ext cx="4625563" cy="5444370"/>
          </a:xfrm>
          <a:prstGeom prst="rect">
            <a:avLst/>
          </a:prstGeom>
        </p:spPr>
      </p:pic>
      <p:pic>
        <p:nvPicPr>
          <p:cNvPr id="6" name="Объект 5" descr="Изображение выглядит как человек, маленький, молодой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673745C9-CA38-4C4D-A4D7-02AD9ECC2E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1995" y="5024408"/>
            <a:ext cx="2059997" cy="16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4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546B2-D349-413F-9B06-AA71B03C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493" y="96571"/>
            <a:ext cx="4077507" cy="595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: Швея</a:t>
            </a:r>
          </a:p>
        </p:txBody>
      </p:sp>
      <p:pic>
        <p:nvPicPr>
          <p:cNvPr id="5" name="Объект 4" descr="Изображение выглядит как человек, группа, сто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843744C7-B9A8-4729-A3BA-1B70326443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1047" y="2307102"/>
            <a:ext cx="4325290" cy="4390726"/>
          </a:xfrm>
          <a:prstGeom prst="rect">
            <a:avLst/>
          </a:prstGeom>
        </p:spPr>
      </p:pic>
      <p:pic>
        <p:nvPicPr>
          <p:cNvPr id="6" name="Объект 5" descr="Изображение выглядит как внутренний, укладывает, кровать, лежит&#10;&#10;Автоматически созданное описание">
            <a:extLst>
              <a:ext uri="{FF2B5EF4-FFF2-40B4-BE49-F238E27FC236}">
                <a16:creationId xmlns:a16="http://schemas.microsoft.com/office/drawing/2014/main" id="{A0DC5E62-A231-4A0A-824A-DF83CE151C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90579" y="3977486"/>
            <a:ext cx="3403401" cy="2164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Изображение выглядит как человек, сидит, девочк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3374F3E7-89E1-4105-88F8-A940263DE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8755" y="3945686"/>
            <a:ext cx="3403402" cy="2164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Изображение выглядит как внутренний, стол, ко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4E1ADC84-4A15-4D29-A824-D0C16139A0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0912" y="3977487"/>
            <a:ext cx="3403401" cy="2164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AE2F28-D5F5-44FC-8301-DD873B3E64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89" y="160172"/>
            <a:ext cx="3310768" cy="1864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48909B-2ABA-4ADA-9713-8034CBCE7013}"/>
              </a:ext>
            </a:extLst>
          </p:cNvPr>
          <p:cNvSpPr/>
          <p:nvPr/>
        </p:nvSpPr>
        <p:spPr>
          <a:xfrm>
            <a:off x="1501878" y="1069000"/>
            <a:ext cx="5110735" cy="16730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Скорикова Ира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Бойдакова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Таня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Ципунова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4FC11F-B890-4B08-A950-A199B2953E9E}"/>
              </a:ext>
            </a:extLst>
          </p:cNvPr>
          <p:cNvSpPr/>
          <p:nvPr/>
        </p:nvSpPr>
        <p:spPr>
          <a:xfrm>
            <a:off x="1501876" y="1069000"/>
            <a:ext cx="5110735" cy="16730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Скорикова Ира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Бойдакова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Таня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Ципунова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Настя</a:t>
            </a:r>
          </a:p>
        </p:txBody>
      </p:sp>
    </p:spTree>
    <p:extLst>
      <p:ext uri="{BB962C8B-B14F-4D97-AF65-F5344CB8AC3E}">
        <p14:creationId xmlns:p14="http://schemas.microsoft.com/office/powerpoint/2010/main" val="285640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7229E-C9C3-4654-8770-11D3D161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55" y="103605"/>
            <a:ext cx="6265770" cy="6419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вязание спицами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D36D7F7-67B8-4E75-82C5-BC304C8611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217" y="2215662"/>
            <a:ext cx="2280507" cy="173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Изображение выглядит как внутренний, человек, стол, кухня&#10;&#10;Автоматически созданное описание">
            <a:extLst>
              <a:ext uri="{FF2B5EF4-FFF2-40B4-BE49-F238E27FC236}">
                <a16:creationId xmlns:a16="http://schemas.microsoft.com/office/drawing/2014/main" id="{A587ED4C-8EEA-4E91-8491-5FA7DCD6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43" y="3661424"/>
            <a:ext cx="2371946" cy="307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Изображение выглядит как человек, внутренний, стол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FC8AB39F-5729-42AB-9C29-B81976E93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980" y="3205488"/>
            <a:ext cx="2371946" cy="307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9AF3-59E6-419E-86AB-32BE9986C69D}"/>
              </a:ext>
            </a:extLst>
          </p:cNvPr>
          <p:cNvSpPr/>
          <p:nvPr/>
        </p:nvSpPr>
        <p:spPr>
          <a:xfrm>
            <a:off x="1439499" y="1127847"/>
            <a:ext cx="5617793" cy="876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Скорикова Ирина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Корчагина Карина</a:t>
            </a:r>
          </a:p>
        </p:txBody>
      </p:sp>
      <p:pic>
        <p:nvPicPr>
          <p:cNvPr id="14" name="Рисунок 13" descr="Изображение выглядит как человек, в позе, стоит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C73D44D0-0563-4D0D-9908-5B003B08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8693" y="1512277"/>
            <a:ext cx="3716430" cy="522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3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223</Words>
  <Application>Microsoft Office PowerPoint</Application>
  <PresentationFormat>Широкоэкранный</PresentationFormat>
  <Paragraphs>42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Microsoft Sans Serif</vt:lpstr>
      <vt:lpstr>Times New Roman</vt:lpstr>
      <vt:lpstr>Wingdings 3</vt:lpstr>
      <vt:lpstr>Легкий дым</vt:lpstr>
      <vt:lpstr>Презентация PowerPoint</vt:lpstr>
      <vt:lpstr>Презентация PowerPoint</vt:lpstr>
      <vt:lpstr>Участие КГКОУ ШИ 11 в движении Абилимпикс</vt:lpstr>
      <vt:lpstr>Презентация PowerPoint</vt:lpstr>
      <vt:lpstr>Компетенция: Столярное дело</vt:lpstr>
      <vt:lpstr>Компетенция: резьба по дереву</vt:lpstr>
      <vt:lpstr>Компетенция : бисероплетение </vt:lpstr>
      <vt:lpstr>Компетенция : Швея</vt:lpstr>
      <vt:lpstr>Компетенция: вязание спицами</vt:lpstr>
      <vt:lpstr>Компетенция: Канзаши</vt:lpstr>
      <vt:lpstr>Компетенция: художественный дизайн</vt:lpstr>
      <vt:lpstr>Компетенция: штукатурно-малярное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Летюшева</dc:creator>
  <cp:lastModifiedBy>antonesku@dnevnik.ru</cp:lastModifiedBy>
  <cp:revision>20</cp:revision>
  <dcterms:created xsi:type="dcterms:W3CDTF">2020-03-24T06:25:18Z</dcterms:created>
  <dcterms:modified xsi:type="dcterms:W3CDTF">2020-03-27T06:30:33Z</dcterms:modified>
</cp:coreProperties>
</file>