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6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4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2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596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46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01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1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8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5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1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0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0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1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76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81E7026-0BA5-4650-ADF6-98B7070D3395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A479059-EE94-4182-833A-5171BC330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8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stupsreda.ru/store/diagnostichesko-korrekcionnye_programmy/profilaktika_korrekciya_razvitie/igry_s_timom_-_razvivayusche-korrekcionnyy_kompleks_s_videob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мальчик, комната, стол, молодой&#10;&#10;Автоматически созданное описание">
            <a:extLst>
              <a:ext uri="{FF2B5EF4-FFF2-40B4-BE49-F238E27FC236}">
                <a16:creationId xmlns:a16="http://schemas.microsoft.com/office/drawing/2014/main" id="{3A96228B-3451-4AD9-8C3A-F0E5447F21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551168" y="217473"/>
            <a:ext cx="6858001" cy="642305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6E306-2E57-4BA9-838F-CA7662EC7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42" y="1404153"/>
            <a:ext cx="5983458" cy="4652445"/>
          </a:xfrm>
        </p:spPr>
        <p:txBody>
          <a:bodyPr anchor="t"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коррекционно-развивающей методики 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видеобиоуправлением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Тимокко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учителя-дефектолога.</a:t>
            </a:r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BF65627C-D6F7-4995-9BC1-755DC51B0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747" y="5217767"/>
            <a:ext cx="4805691" cy="838831"/>
          </a:xfrm>
        </p:spPr>
        <p:txBody>
          <a:bodyPr anchor="b">
            <a:noAutofit/>
          </a:bodyPr>
          <a:lstStyle/>
          <a:p>
            <a:pPr algn="l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Емелина Н.И.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КГКОУ ШИ 11 п. Ванино</a:t>
            </a:r>
          </a:p>
        </p:txBody>
      </p:sp>
    </p:spTree>
    <p:extLst>
      <p:ext uri="{BB962C8B-B14F-4D97-AF65-F5344CB8AC3E}">
        <p14:creationId xmlns:p14="http://schemas.microsoft.com/office/powerpoint/2010/main" val="119969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F033E-B9FE-4DD6-AEFF-8E720E1D4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B1049E-817D-4D87-9654-19E4C1C019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Использованные ресурсы:</a:t>
            </a:r>
          </a:p>
          <a:p>
            <a:r>
              <a:rPr lang="ru-RU" dirty="0"/>
              <a:t> </a:t>
            </a:r>
            <a:r>
              <a:rPr lang="ru-RU" dirty="0">
                <a:hlinkClick r:id="rId2"/>
              </a:rPr>
              <a:t>http://dostupsreda.ru/store/diagnostichesko-korrekcionnye_programmy/profilaktika_korrekciya_razvitie/igry_s_timom_-_razvivayusche-korrekcionnyy_kompleks_s_videobi/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07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еда&#10;&#10;Автоматически созданное описание">
            <a:extLst>
              <a:ext uri="{FF2B5EF4-FFF2-40B4-BE49-F238E27FC236}">
                <a16:creationId xmlns:a16="http://schemas.microsoft.com/office/drawing/2014/main" id="{85BADB50-8D60-4F87-A4A2-AB3A17FA1B1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7174" y="298081"/>
            <a:ext cx="6087532" cy="3424237"/>
          </a:xfr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A4234B-090E-4BC9-AD08-E4D3890D1FFA}"/>
              </a:ext>
            </a:extLst>
          </p:cNvPr>
          <p:cNvSpPr/>
          <p:nvPr/>
        </p:nvSpPr>
        <p:spPr>
          <a:xfrm>
            <a:off x="913775" y="4273376"/>
            <a:ext cx="107448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такое </a:t>
            </a:r>
            <a:r>
              <a:rPr lang="ru-RU" b="1" dirty="0" err="1"/>
              <a:t>Тимокко</a:t>
            </a:r>
            <a:r>
              <a:rPr lang="ru-RU" b="1" dirty="0"/>
              <a:t>?</a:t>
            </a:r>
          </a:p>
          <a:p>
            <a:r>
              <a:rPr lang="ru-RU" dirty="0" err="1"/>
              <a:t>Развивающе</a:t>
            </a:r>
            <a:r>
              <a:rPr lang="ru-RU" dirty="0"/>
              <a:t>-коррекционный комплекс с </a:t>
            </a:r>
            <a:r>
              <a:rPr lang="ru-RU" dirty="0" err="1"/>
              <a:t>биоуправлением</a:t>
            </a:r>
            <a:r>
              <a:rPr lang="ru-RU" dirty="0"/>
              <a:t> на основе запатентованной технологии отслеживания движений тела и жестов на стандартном ПК. </a:t>
            </a:r>
          </a:p>
          <a:p>
            <a:r>
              <a:rPr lang="ru-RU" dirty="0"/>
              <a:t>Комплекс предназначен для улучшения качества движения, координации движений, тренировки функции внимания и развития познавательных навыков, эффективно для работы с детьми от дошкольного и младшего 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42627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внутренний, человек, ребенок, молодой&#10;&#10;Автоматически созданное описание">
            <a:extLst>
              <a:ext uri="{FF2B5EF4-FFF2-40B4-BE49-F238E27FC236}">
                <a16:creationId xmlns:a16="http://schemas.microsoft.com/office/drawing/2014/main" id="{5080064C-2133-4FB0-BDDA-A5913681506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2084967"/>
            <a:ext cx="4778781" cy="2688065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CC5533D-73B5-4658-A0DD-B4F36C215820}"/>
              </a:ext>
            </a:extLst>
          </p:cNvPr>
          <p:cNvSpPr/>
          <p:nvPr/>
        </p:nvSpPr>
        <p:spPr>
          <a:xfrm>
            <a:off x="4778781" y="625773"/>
            <a:ext cx="90361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Назначение комплексов при работе со здоровыми детьми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Подготовка к школе, адаптация к нагрузкам в младших классах,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преодоление трудностей в обучении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Развитие внимания и навыка сосредоточения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Тренировка памяти и скорости реакции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Развитие координации движений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Тренировка навыка контроля движения и точности движения рук</a:t>
            </a:r>
          </a:p>
          <a:p>
            <a:endParaRPr lang="ru-RU" dirty="0"/>
          </a:p>
          <a:p>
            <a:r>
              <a:rPr lang="ru-RU" b="1" dirty="0"/>
              <a:t>Назначение комплексов при работе с детьми с особыми потребностями</a:t>
            </a:r>
          </a:p>
          <a:p>
            <a:r>
              <a:rPr lang="ru-RU" dirty="0"/>
              <a:t>Внедрение представленных комплексов это революционный шаг в </a:t>
            </a:r>
          </a:p>
          <a:p>
            <a:r>
              <a:rPr lang="ru-RU" dirty="0"/>
              <a:t>использовании игровых технологий для работы с детьми с особыми </a:t>
            </a:r>
          </a:p>
          <a:p>
            <a:r>
              <a:rPr lang="ru-RU" dirty="0"/>
              <a:t>потребностями. Комплексы особенно эффективны для работы при</a:t>
            </a:r>
          </a:p>
          <a:p>
            <a:r>
              <a:rPr lang="ru-RU" dirty="0"/>
              <a:t> расстройствах: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Расстройства внимания и гиперактивность (СДВГ)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Аутизм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ДЦП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Гипотония, нарушения тонуса мышц плечевого пояса, осанки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Нарушение развития координации</a:t>
            </a:r>
          </a:p>
        </p:txBody>
      </p:sp>
    </p:spTree>
    <p:extLst>
      <p:ext uri="{BB962C8B-B14F-4D97-AF65-F5344CB8AC3E}">
        <p14:creationId xmlns:p14="http://schemas.microsoft.com/office/powerpoint/2010/main" val="28976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286E-9EF2-488F-A40A-9777EA606A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931253"/>
            <a:ext cx="10363826" cy="342410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Возможности комплексов</a:t>
            </a:r>
          </a:p>
          <a:p>
            <a:r>
              <a:rPr lang="ru-RU" dirty="0"/>
              <a:t>Программное обеспечение каждого комплекса включает в себя интерактивные игры, повышающие мотивацию детей к физической и познавательной деятельности в веселой и интересной форме. Дети развивают двигательные и когнитивные навыки в игровой среде, где игры не носят соревновательный характер, что обеспечивает безопасное игровое пространство.</a:t>
            </a:r>
          </a:p>
          <a:p>
            <a:r>
              <a:rPr lang="ru-RU" dirty="0"/>
              <a:t>Играя в игры, включенные в комплексы, дети, не замечают интенсивной тренировочной работы, которую они совершают в отношении двусторонней координации, координации глаз-рука, поддержанию правильной осанки, тренировки внимания и многого другого.</a:t>
            </a:r>
          </a:p>
          <a:p>
            <a:r>
              <a:rPr lang="ru-RU" dirty="0"/>
              <a:t>С очень высокой точностью, с помощью простой веб-камеры и двух ярких шариков-перчаток программное обеспечение комплексов предоставляет широчайшие возможности для проведения развивающих занятий со здоровыми детьми и коррекционных занятий и тренировок для детей с нарушениями в развитии.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человек, внутренний, ноутбук, мужчина&#10;&#10;Автоматически созданное описание">
            <a:extLst>
              <a:ext uri="{FF2B5EF4-FFF2-40B4-BE49-F238E27FC236}">
                <a16:creationId xmlns:a16="http://schemas.microsoft.com/office/drawing/2014/main" id="{C948448C-1853-4042-AB6F-265DF44EB9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065294" y="116881"/>
            <a:ext cx="5459842" cy="307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4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C3C46D-7A4F-489E-80A1-DA04607B30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1111" y="3185239"/>
            <a:ext cx="10363826" cy="342410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Особенности «</a:t>
            </a:r>
            <a:r>
              <a:rPr lang="ru-RU" b="1" dirty="0" err="1"/>
              <a:t>Тимокко</a:t>
            </a:r>
            <a:r>
              <a:rPr lang="ru-RU" b="1" dirty="0"/>
              <a:t>»</a:t>
            </a:r>
          </a:p>
          <a:p>
            <a:r>
              <a:rPr lang="ru-RU" dirty="0"/>
              <a:t>Комплекс предназначен для работы с детьми в наиболее широком возрастном диапазоне. Комплекс прекрасно подходит и для развивающих занятий с детьми среднего дошкольного возраста, и для младших школьников. Игры, включенные в комплекс, предоставляют широкие возможности тренировки наиболее точных двигательных навыков, высокого уровня координации движений.</a:t>
            </a:r>
          </a:p>
          <a:p>
            <a:r>
              <a:rPr lang="ru-RU" dirty="0"/>
              <a:t>Данный комплекс может эффективно применяться с целью развития двигательной активности и когнитивных функций у детей со склонностью к гиперактивности, при недостатках функции внимания, при ДЦП для развития направленных мануальных действий, в реабилитационной работе при </a:t>
            </a:r>
            <a:r>
              <a:rPr lang="ru-RU" dirty="0" err="1"/>
              <a:t>постравматических</a:t>
            </a:r>
            <a:r>
              <a:rPr lang="ru-RU" dirty="0"/>
              <a:t> нарушениях движения и координации.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сидит, кровать, стол, компьютер&#10;&#10;Автоматически созданное описание">
            <a:extLst>
              <a:ext uri="{FF2B5EF4-FFF2-40B4-BE49-F238E27FC236}">
                <a16:creationId xmlns:a16="http://schemas.microsoft.com/office/drawing/2014/main" id="{5CB4E6E8-567F-4FCF-B97F-BE0F1C5862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295273" y="132348"/>
            <a:ext cx="6200273" cy="348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2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6C0B5-F705-457E-9C0D-B8B051C1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642" y="618517"/>
            <a:ext cx="3794584" cy="55416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5E6095-62B1-448B-B4C2-360699D60F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021572"/>
            <a:ext cx="10363826" cy="513859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Решаемые задачи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Тимокко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концентрации внимания и сохранению сосредоточенности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скорости реакции, улучшение памяти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распределять внимание, игнорировать отвлечения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игры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двусторонней координации при использовании обеих рук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одновременно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контролю над движениями, тренировка точности движений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абстрактного мышления и тренировка навыков на уровне действия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стимулирование мышц плечевого пояса и рук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на увеличение диапазона движений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новых движений и моделей взаимодействия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направленной деятельности и пониманию положения тела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человек, внутренний, ребенок, молодой&#10;&#10;Автоматически созданное описание">
            <a:extLst>
              <a:ext uri="{FF2B5EF4-FFF2-40B4-BE49-F238E27FC236}">
                <a16:creationId xmlns:a16="http://schemas.microsoft.com/office/drawing/2014/main" id="{89124DAB-BD3B-4CB3-81AC-9E53127592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361672" y="1500188"/>
            <a:ext cx="6858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0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1B71D9-F257-4903-A5AA-B4CE5D1461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2449" y="720253"/>
            <a:ext cx="6030351" cy="59759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</a:rPr>
              <a:t>ПреимуЩества</a:t>
            </a:r>
            <a:r>
              <a:rPr lang="ru-RU" dirty="0">
                <a:solidFill>
                  <a:srgbClr val="FF0000"/>
                </a:solidFill>
              </a:rPr>
              <a:t> комплекса:</a:t>
            </a:r>
          </a:p>
          <a:p>
            <a:r>
              <a:rPr lang="ru-RU" dirty="0"/>
              <a:t> Развивает внимание, способность концентрироваться и не отвлекаться на внешние раздражители</a:t>
            </a:r>
          </a:p>
          <a:p>
            <a:r>
              <a:rPr lang="ru-RU" dirty="0"/>
              <a:t>Улучшает скорость реакции и память</a:t>
            </a:r>
          </a:p>
          <a:p>
            <a:r>
              <a:rPr lang="ru-RU" dirty="0"/>
              <a:t>Развивает координацию при работе двумя руками одновременно</a:t>
            </a:r>
          </a:p>
          <a:p>
            <a:r>
              <a:rPr lang="ru-RU" dirty="0"/>
              <a:t>Тренирует точность и контроль движений. Учит мыслить абстрактно</a:t>
            </a:r>
          </a:p>
          <a:p>
            <a:r>
              <a:rPr lang="ru-RU" dirty="0"/>
              <a:t>Улучшает восприятие новых движений.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9" name="Рисунок 8" descr="Изображение выглядит как внутренний, сидит, стол, компьютер&#10;&#10;Автоматически созданное описание">
            <a:extLst>
              <a:ext uri="{FF2B5EF4-FFF2-40B4-BE49-F238E27FC236}">
                <a16:creationId xmlns:a16="http://schemas.microsoft.com/office/drawing/2014/main" id="{9F942B2C-EE07-47E3-895F-48D51B62D4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834189" y="1496670"/>
            <a:ext cx="6858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2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F66E871-5A74-42F6-A98E-9B8EB467C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0052008C-0213-44BD-BABB-FFF7C58FB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Изображение выглядит как человек, внутренний, компьютер, передний&#10;&#10;Автоматически созданное описание">
            <a:extLst>
              <a:ext uri="{FF2B5EF4-FFF2-40B4-BE49-F238E27FC236}">
                <a16:creationId xmlns:a16="http://schemas.microsoft.com/office/drawing/2014/main" id="{F647A016-EA0D-49A4-9638-8C91A1A5E9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35567" y="-135566"/>
            <a:ext cx="3428997" cy="370012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ED00DA4-8766-415C-9C70-BF07FACF3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8431" y="-3"/>
            <a:ext cx="82296" cy="3419856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Рисунок 10" descr="Изображение выглядит как электроника, компьютер, клавиатура, сидит&#10;&#10;Автоматически созданное описание">
            <a:extLst>
              <a:ext uri="{FF2B5EF4-FFF2-40B4-BE49-F238E27FC236}">
                <a16:creationId xmlns:a16="http://schemas.microsoft.com/office/drawing/2014/main" id="{060EE2AB-7B4D-4E7F-AAFB-264EFB458A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919911" y="-135566"/>
            <a:ext cx="3428997" cy="3700129"/>
          </a:xfrm>
          <a:prstGeom prst="rect">
            <a:avLst/>
          </a:prstGeom>
        </p:spPr>
      </p:pic>
      <p:pic>
        <p:nvPicPr>
          <p:cNvPr id="9" name="Рисунок 8" descr="Изображение выглядит как человек, компьютер, мужчина, стол&#10;&#10;Автоматически созданное описание">
            <a:extLst>
              <a:ext uri="{FF2B5EF4-FFF2-40B4-BE49-F238E27FC236}">
                <a16:creationId xmlns:a16="http://schemas.microsoft.com/office/drawing/2014/main" id="{FF7F5F2F-E253-49D1-889C-E5D63E62502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3428998"/>
            <a:ext cx="7479157" cy="342900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732A3CD-61B0-41F6-BEB6-1DED0D3DA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87" y="3429000"/>
            <a:ext cx="7421138" cy="1"/>
          </a:xfrm>
          <a:prstGeom prst="line">
            <a:avLst/>
          </a:prstGeom>
          <a:ln w="82550" cap="sq">
            <a:solidFill>
              <a:srgbClr val="D9D9D9"/>
            </a:solidFill>
            <a:miter lim="800000"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BFBFB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9B7C72AB-55ED-47C0-8FEB-32CE03F92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791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5D6C52C-C3C6-4B1B-9836-30C6AD0CB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46C5803-B628-4BDA-9B49-DE466CAFC7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75581" y="0"/>
            <a:ext cx="3417410" cy="5502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в комплекс игры: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«Инопланетяне»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«Велосипедист»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«Паровозик»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«Распорядок дня»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/>
            </a:br>
            <a:endParaRPr lang="ru-RU" sz="1400" dirty="0"/>
          </a:p>
        </p:txBody>
      </p:sp>
      <p:pic>
        <p:nvPicPr>
          <p:cNvPr id="13" name="Рисунок 12" descr="Изображение выглядит как монитор, электроника, компьютер, стол&#10;&#10;Автоматически созданное описание">
            <a:extLst>
              <a:ext uri="{FF2B5EF4-FFF2-40B4-BE49-F238E27FC236}">
                <a16:creationId xmlns:a16="http://schemas.microsoft.com/office/drawing/2014/main" id="{B613C1F6-752E-4AD5-968C-C7D8F9D636B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379" y="3885788"/>
            <a:ext cx="5554621" cy="312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0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AC8A3C-1B6B-4ED1-8E03-5BDFA926A1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4403" y="3741821"/>
            <a:ext cx="10363826" cy="34241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Комплект поставки: </a:t>
            </a:r>
          </a:p>
          <a:p>
            <a:r>
              <a:rPr lang="ru-RU" dirty="0"/>
              <a:t>Веб-камера</a:t>
            </a:r>
          </a:p>
          <a:p>
            <a:r>
              <a:rPr lang="ru-RU" dirty="0"/>
              <a:t>ПО, которое позволит вам фиксировать движения тела детей и обрабатывать их в специальной программе на обычном персональном компьютере, а также создавать сигналы с обратной связью во время игр. </a:t>
            </a:r>
          </a:p>
          <a:p>
            <a:r>
              <a:rPr lang="ru-RU" dirty="0"/>
              <a:t>Цветные шарики-перчатки. </a:t>
            </a:r>
          </a:p>
          <a:p>
            <a:r>
              <a:rPr lang="ru-RU" dirty="0"/>
              <a:t>Инструкция по эксплуатации.</a:t>
            </a:r>
          </a:p>
          <a:p>
            <a:r>
              <a:rPr lang="ru-RU" dirty="0"/>
              <a:t> 4 игры.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Изображение выглядит как сидит, компьютер, еда, игра&#10;&#10;Автоматически созданное описание">
            <a:extLst>
              <a:ext uri="{FF2B5EF4-FFF2-40B4-BE49-F238E27FC236}">
                <a16:creationId xmlns:a16="http://schemas.microsoft.com/office/drawing/2014/main" id="{9ED0B286-CCE6-4611-A2DD-2C37D426B5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7841" y="-60242"/>
            <a:ext cx="5576318" cy="3713915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7B04023-6A77-44C1-82E7-B4BFEE8FCF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315597"/>
              </p:ext>
            </p:extLst>
          </p:nvPr>
        </p:nvGraphicFramePr>
        <p:xfrm>
          <a:off x="92075" y="92075"/>
          <a:ext cx="4079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Объект упаковщика для оболочки" showAsIcon="1" r:id="rId4" imgW="407880" imgH="488520" progId="Package">
                  <p:embed/>
                </p:oleObj>
              </mc:Choice>
              <mc:Fallback>
                <p:oleObj name="Объект упаковщика для оболочки" showAsIcon="1" r:id="rId4" imgW="40788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4079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52477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631</Words>
  <Application>Microsoft Office PowerPoint</Application>
  <PresentationFormat>Широкоэкранный</PresentationFormat>
  <Paragraphs>65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Tw Cen MT</vt:lpstr>
      <vt:lpstr>Капля</vt:lpstr>
      <vt:lpstr>Объект упаковщика для оболочки</vt:lpstr>
      <vt:lpstr>Использование  коррекционно-развивающей методики с видеобиоуправлением  «Тимокко»  в работе учителя-дефектолога.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коррекционно-развивающей методики с видеобиоуправлением  «Тимокко»  в работе учителя-дефектолога.</dc:title>
  <dc:creator>10011</dc:creator>
  <cp:lastModifiedBy>antonesku@dnevnik.ru</cp:lastModifiedBy>
  <cp:revision>4</cp:revision>
  <dcterms:created xsi:type="dcterms:W3CDTF">2020-02-17T03:54:08Z</dcterms:created>
  <dcterms:modified xsi:type="dcterms:W3CDTF">2020-03-05T01:29:46Z</dcterms:modified>
</cp:coreProperties>
</file>