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14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2170" y="1700808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600" b="1" kern="0" noProof="0" dirty="0">
                <a:solidFill>
                  <a:schemeClr val="tx2">
                    <a:lumMod val="75000"/>
                  </a:schemeClr>
                </a:solidFill>
                <a:latin typeface="Microsoft Sans Serif"/>
                <a:ea typeface="+mj-ea"/>
                <a:cs typeface="+mj-cs"/>
              </a:rPr>
              <a:t>к</a:t>
            </a:r>
            <a:r>
              <a:rPr kumimoji="0" lang="ru-RU" altLang="ru-RU" sz="3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онкурс  профессионального мастерства</a:t>
            </a:r>
            <a:br>
              <a:rPr kumimoji="0" lang="ru-RU" altLang="ru-RU" sz="3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</a:br>
            <a:r>
              <a:rPr kumimoji="0" lang="ru-RU" alt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«АБИЛИМПИКС-2020»</a:t>
            </a:r>
            <a:br>
              <a:rPr kumimoji="0" lang="ru-RU" alt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</a:b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9996" y="4437112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КОМПЕТЕНЦИЯ: </a:t>
            </a:r>
            <a:br>
              <a:rPr lang="ru-RU" altLang="ru-RU" sz="28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«Декоративно-художественная отделка поверхности»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9976"/>
            <a:ext cx="871296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Краевое государственное казенное общеобразовательное учреждение, реализующее адаптированные основные общеобразовательные программы «Школа-интернат № 11»</a:t>
            </a:r>
            <a:endParaRPr lang="ru-RU" sz="1600" dirty="0">
              <a:solidFill>
                <a:schemeClr val="tx2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5805264"/>
            <a:ext cx="1159292" cy="8321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п.Ванино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2018г</a:t>
            </a:r>
          </a:p>
        </p:txBody>
      </p:sp>
    </p:spTree>
    <p:extLst>
      <p:ext uri="{BB962C8B-B14F-4D97-AF65-F5344CB8AC3E}">
        <p14:creationId xmlns:p14="http://schemas.microsoft.com/office/powerpoint/2010/main" val="135778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31776"/>
            <a:ext cx="3672408" cy="2759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Участники: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Андриянов Алексей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Аблапов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Александр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Кузнецова Анна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38310" y="1268562"/>
            <a:ext cx="3994968" cy="311572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Руководитель: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212745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Марина И.В.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Эксперты:</a:t>
            </a:r>
          </a:p>
          <a:p>
            <a:pPr algn="ctr">
              <a:spcAft>
                <a:spcPts val="100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Синица Ж.В.</a:t>
            </a:r>
          </a:p>
          <a:p>
            <a:pPr algn="ctr">
              <a:spcAft>
                <a:spcPts val="100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Куракина Т.Г.</a:t>
            </a:r>
          </a:p>
          <a:p>
            <a:pPr algn="ctr">
              <a:spcAft>
                <a:spcPts val="1000"/>
              </a:spcAft>
            </a:pP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Соломенникова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Ф.Я</a:t>
            </a:r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D65D6E3F-86F3-4857-8AC1-217FB834D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793289" y="6812280"/>
            <a:ext cx="6512511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" name="Объект 19" descr="Изображение выглядит как стол, человек, внутренний, окно&#10;&#10;Автоматически созданное описание">
            <a:extLst>
              <a:ext uri="{FF2B5EF4-FFF2-40B4-BE49-F238E27FC236}">
                <a16:creationId xmlns:a16="http://schemas.microsoft.com/office/drawing/2014/main" id="{7AFD6DFE-357C-4297-BC62-03BAD525444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3118525"/>
            <a:ext cx="3805237" cy="3334811"/>
          </a:xfrm>
        </p:spPr>
      </p:pic>
      <p:sp>
        <p:nvSpPr>
          <p:cNvPr id="16" name="Объект 15">
            <a:extLst>
              <a:ext uri="{FF2B5EF4-FFF2-40B4-BE49-F238E27FC236}">
                <a16:creationId xmlns:a16="http://schemas.microsoft.com/office/drawing/2014/main" id="{119A6E32-49E4-47DB-8811-B7711DF861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 flipV="1">
            <a:off x="4645152" y="3068958"/>
            <a:ext cx="3994968" cy="30827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624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476673"/>
            <a:ext cx="4089774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Участники конкурса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за работой</a:t>
            </a:r>
            <a:endParaRPr lang="ru-RU" sz="320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56CA11F3-8705-4AEB-9BA3-90446874C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289" y="6381325"/>
            <a:ext cx="6512511" cy="4766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" name="Объект 17" descr="Изображение выглядит как коробка, чемодан, холодильник, багаж&#10;&#10;Автоматически созданное описание">
            <a:extLst>
              <a:ext uri="{FF2B5EF4-FFF2-40B4-BE49-F238E27FC236}">
                <a16:creationId xmlns:a16="http://schemas.microsoft.com/office/drawing/2014/main" id="{8DF49FB3-23CC-4920-80D2-8FCED61A10B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616" y="2447916"/>
            <a:ext cx="3011255" cy="2525159"/>
          </a:xfrm>
        </p:spPr>
      </p:pic>
      <p:pic>
        <p:nvPicPr>
          <p:cNvPr id="20" name="Объект 19" descr="Изображение выглядит как внутренний, мужчина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id="{3F1C7EE6-D9C0-4732-86D8-C8FA00D5EBA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00021" y="2461137"/>
            <a:ext cx="3037700" cy="2525159"/>
          </a:xfrm>
        </p:spPr>
      </p:pic>
      <p:pic>
        <p:nvPicPr>
          <p:cNvPr id="23" name="Рисунок 22" descr="Изображение выглядит как внутренний, окно, холодильник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4A4D0469-5CFE-4F1A-85AA-6249879F67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99804" y="1561038"/>
            <a:ext cx="4765894" cy="259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66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5856" y="188640"/>
            <a:ext cx="1770293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Результат</a:t>
            </a:r>
            <a:endParaRPr lang="ru-RU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5229200"/>
            <a:ext cx="4572000" cy="12789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 место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 Кузнецова Анна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 место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Андриянов Алексей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 место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Аблапов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Александр </a:t>
            </a:r>
            <a:endParaRPr lang="ru-RU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275CDCE5-E4B2-420C-BD99-E69C37E52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229200"/>
            <a:ext cx="6400800" cy="1628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" name="Объект 20" descr="Изображение выглядит как человек, внутренний, занавеск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A8A50CC3-9574-4521-8300-28710E87909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62" y="731838"/>
            <a:ext cx="6130276" cy="4148137"/>
          </a:xfrm>
        </p:spPr>
      </p:pic>
    </p:spTree>
    <p:extLst>
      <p:ext uri="{BB962C8B-B14F-4D97-AF65-F5344CB8AC3E}">
        <p14:creationId xmlns:p14="http://schemas.microsoft.com/office/powerpoint/2010/main" val="108004348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</TotalTime>
  <Words>80</Words>
  <Application>Microsoft Office PowerPoint</Application>
  <PresentationFormat>Экран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Calibri</vt:lpstr>
      <vt:lpstr>Georgia</vt:lpstr>
      <vt:lpstr>Microsoft Sans Serif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08010</dc:creator>
  <cp:lastModifiedBy>Юлия Перфильева</cp:lastModifiedBy>
  <cp:revision>19</cp:revision>
  <dcterms:created xsi:type="dcterms:W3CDTF">2018-04-26T02:13:05Z</dcterms:created>
  <dcterms:modified xsi:type="dcterms:W3CDTF">2020-03-23T03:29:53Z</dcterms:modified>
</cp:coreProperties>
</file>