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C332-26FD-48B5-A376-CB01EEEADCE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97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Судакова</dc:creator>
  <cp:lastModifiedBy>antonesku@dnevnik.ru</cp:lastModifiedBy>
  <cp:revision>2</cp:revision>
  <dcterms:created xsi:type="dcterms:W3CDTF">2020-01-31T02:19:01Z</dcterms:created>
  <dcterms:modified xsi:type="dcterms:W3CDTF">2020-02-05T05:36:28Z</dcterms:modified>
</cp:coreProperties>
</file>