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5" r:id="rId3"/>
    <p:sldId id="266" r:id="rId4"/>
    <p:sldId id="268" r:id="rId5"/>
    <p:sldId id="256" r:id="rId6"/>
    <p:sldId id="257" r:id="rId7"/>
    <p:sldId id="258" r:id="rId8"/>
    <p:sldId id="259" r:id="rId9"/>
    <p:sldId id="260" r:id="rId10"/>
    <p:sldId id="263" r:id="rId11"/>
    <p:sldId id="261" r:id="rId12"/>
    <p:sldId id="262" r:id="rId13"/>
    <p:sldId id="269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estnikedu.ru/2013/05" TargetMode="External"/><Relationship Id="rId2" Type="http://schemas.openxmlformats.org/officeDocument/2006/relationships/hyperlink" Target="http://go.microsoft.com/fwlink/?LinkId=6915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inakurvit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50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Расширение образовательного пространства посредством использования образовательной платформы МЭО в начальных классах</a:t>
            </a:r>
          </a:p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/>
              <a:t>        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классов:</a:t>
            </a:r>
          </a:p>
          <a:p>
            <a:pPr marL="0" indent="0" algn="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Ширинская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Р.М</a:t>
            </a:r>
          </a:p>
          <a:p>
            <a:pPr marL="0" indent="0" algn="r">
              <a:buNone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Ванино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89640" cy="125272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 </a:t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90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37"/>
            <a:ext cx="9138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11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ов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279" y="0"/>
            <a:ext cx="9220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83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05"/>
            <a:ext cx="9144000" cy="685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74"/>
            <a:ext cx="9144000" cy="687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9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675" y="-14288"/>
            <a:ext cx="9278938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 descr="C:\Users\user\Desktop\Снимок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8553" y="-1"/>
            <a:ext cx="9242694" cy="69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3140968"/>
            <a:ext cx="1296144" cy="1177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04" name="Picture 12" descr="C:\Users\user\Desktop\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796" y="1556792"/>
            <a:ext cx="927893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1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esktop\Новая папка\20191219_093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6950"/>
            <a:ext cx="2124636" cy="283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Новая папка\20191219_093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806" y="3100662"/>
            <a:ext cx="2588418" cy="345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Новая папка\20191219_0936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5171" y="210380"/>
            <a:ext cx="2124637" cy="283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Новая папка\20191219_0931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252559"/>
            <a:ext cx="5076963" cy="3204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Новая папка\20191219_09403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854" y="146474"/>
            <a:ext cx="2124637" cy="2832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59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hlinkClick r:id="rId2"/>
              </a:rPr>
              <a:t>Использование ресурсов МЭО в образовательном процессе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hlinkClick r:id="rId3"/>
              </a:rPr>
              <a:t>Образовательные технологии </a:t>
            </a:r>
            <a:endParaRPr lang="ru-RU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hlinkClick r:id="rId4"/>
              </a:rPr>
              <a:t>Электронное обучение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ссылка</a:t>
            </a:r>
          </a:p>
        </p:txBody>
      </p:sp>
    </p:spTree>
    <p:extLst>
      <p:ext uri="{BB962C8B-B14F-4D97-AF65-F5344CB8AC3E}">
        <p14:creationId xmlns:p14="http://schemas.microsoft.com/office/powerpoint/2010/main" val="415999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3960440" cy="565490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Образовательное пространство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– часть образовательной среды, представленная много-ступенчатой системой связей и отношений, направленных на осу-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ществление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эффективного педагогического процесса.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88640"/>
            <a:ext cx="730424" cy="4263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827453"/>
            <a:ext cx="4487921" cy="28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9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1445" y="2573723"/>
            <a:ext cx="7704856" cy="1252728"/>
          </a:xfrm>
        </p:spPr>
        <p:txBody>
          <a:bodyPr>
            <a:normAutofit/>
          </a:bodyPr>
          <a:lstStyle/>
          <a:p>
            <a:pPr marL="0" indent="0" algn="ctr" fontAlgn="t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Цель: обеспечение высокого качества образования с помощью цифровых технологий.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52457"/>
            <a:ext cx="8342773" cy="1252728"/>
          </a:xfrm>
        </p:spPr>
        <p:txBody>
          <a:bodyPr>
            <a:normAutofit fontScale="90000"/>
          </a:bodyPr>
          <a:lstStyle/>
          <a:p>
            <a:pPr marL="274320" lvl="0" indent="-274320" algn="just" fontAlgn="t">
              <a:lnSpc>
                <a:spcPct val="150000"/>
              </a:lnSpc>
              <a:spcBef>
                <a:spcPts val="750"/>
              </a:spcBef>
            </a:pP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Образовательная платформа - </a:t>
            </a:r>
            <a:r>
              <a:rPr lang="ru-RU" sz="27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интернет-ресурс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обязательно содержащий банк учебных материалов, которые предоставляются пользователям на определенных условиях.</a:t>
            </a:r>
            <a:br>
              <a:rPr lang="ru-RU" sz="17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756" y="4021524"/>
            <a:ext cx="4392488" cy="25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61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C:\Users\user\Downloads\htmlimag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060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мэо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9877" y="0"/>
            <a:ext cx="923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2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б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308" y="548680"/>
            <a:ext cx="9143999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7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аоп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5"/>
          <a:stretch/>
        </p:blipFill>
        <p:spPr bwMode="auto">
          <a:xfrm>
            <a:off x="-612576" y="-3850"/>
            <a:ext cx="10179371" cy="684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9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иблиотеки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0688"/>
            <a:ext cx="91326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758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задание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1" y="32136"/>
            <a:ext cx="9144642" cy="315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осен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07" y="3166412"/>
            <a:ext cx="9092194" cy="328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471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3014</TotalTime>
  <Words>104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Краевое государственное казенное общеобразовательное учреждение, реализующее адаптированные основные общеобразовательные программы «Школа-интернат № 11»  </vt:lpstr>
      <vt:lpstr>Презентация PowerPoint</vt:lpstr>
      <vt:lpstr>Образовательная платформа - интернет-ресурс, обязательно содержащий банк учебных материалов, которые предоставляются пользователям на определенных условиях.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antonesku@dnevnik.ru</cp:lastModifiedBy>
  <cp:revision>24</cp:revision>
  <dcterms:created xsi:type="dcterms:W3CDTF">2020-01-05T07:35:34Z</dcterms:created>
  <dcterms:modified xsi:type="dcterms:W3CDTF">2020-01-13T23:45:59Z</dcterms:modified>
</cp:coreProperties>
</file>