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8" r:id="rId8"/>
    <p:sldId id="270" r:id="rId9"/>
    <p:sldId id="283" r:id="rId10"/>
    <p:sldId id="284" r:id="rId11"/>
    <p:sldId id="285" r:id="rId12"/>
    <p:sldId id="286" r:id="rId13"/>
    <p:sldId id="262" r:id="rId14"/>
    <p:sldId id="263" r:id="rId15"/>
    <p:sldId id="287" r:id="rId16"/>
    <p:sldId id="264" r:id="rId17"/>
    <p:sldId id="265" r:id="rId18"/>
    <p:sldId id="266" r:id="rId19"/>
    <p:sldId id="267" r:id="rId20"/>
    <p:sldId id="268" r:id="rId21"/>
    <p:sldId id="26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6" d="100"/>
          <a:sy n="76" d="100"/>
        </p:scale>
        <p:origin x="20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01E6-2BFF-4CAC-9CD3-E633C41FC14A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8C8ED8C-8471-45F1-A9E8-32B349EFA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673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01E6-2BFF-4CAC-9CD3-E633C41FC14A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8C8ED8C-8471-45F1-A9E8-32B349EFA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577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01E6-2BFF-4CAC-9CD3-E633C41FC14A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8C8ED8C-8471-45F1-A9E8-32B349EFA76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3967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01E6-2BFF-4CAC-9CD3-E633C41FC14A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8C8ED8C-8471-45F1-A9E8-32B349EFA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393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01E6-2BFF-4CAC-9CD3-E633C41FC14A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8C8ED8C-8471-45F1-A9E8-32B349EFA76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8239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01E6-2BFF-4CAC-9CD3-E633C41FC14A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8C8ED8C-8471-45F1-A9E8-32B349EFA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673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01E6-2BFF-4CAC-9CD3-E633C41FC14A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ED8C-8471-45F1-A9E8-32B349EFA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849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01E6-2BFF-4CAC-9CD3-E633C41FC14A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ED8C-8471-45F1-A9E8-32B349EFA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539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01E6-2BFF-4CAC-9CD3-E633C41FC14A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ED8C-8471-45F1-A9E8-32B349EFA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63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01E6-2BFF-4CAC-9CD3-E633C41FC14A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8C8ED8C-8471-45F1-A9E8-32B349EFA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05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01E6-2BFF-4CAC-9CD3-E633C41FC14A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8C8ED8C-8471-45F1-A9E8-32B349EFA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766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01E6-2BFF-4CAC-9CD3-E633C41FC14A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8C8ED8C-8471-45F1-A9E8-32B349EFA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639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01E6-2BFF-4CAC-9CD3-E633C41FC14A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ED8C-8471-45F1-A9E8-32B349EFA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81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01E6-2BFF-4CAC-9CD3-E633C41FC14A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ED8C-8471-45F1-A9E8-32B349EFA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00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01E6-2BFF-4CAC-9CD3-E633C41FC14A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ED8C-8471-45F1-A9E8-32B349EFA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409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01E6-2BFF-4CAC-9CD3-E633C41FC14A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8C8ED8C-8471-45F1-A9E8-32B349EFA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574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201E6-2BFF-4CAC-9CD3-E633C41FC14A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8C8ED8C-8471-45F1-A9E8-32B349EFA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23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emf"/><Relationship Id="rId7" Type="http://schemas.openxmlformats.org/officeDocument/2006/relationships/image" Target="../media/image24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EE80B3-84AF-4BFA-8AE0-FFD79E07DB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529" y="459098"/>
            <a:ext cx="9352075" cy="104860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251B-7DF8-44D6-A2CB-827198511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1" y="376312"/>
            <a:ext cx="8504506" cy="1131390"/>
          </a:xfrm>
        </p:spPr>
        <p:txBody>
          <a:bodyPr>
            <a:normAutofit/>
          </a:bodyPr>
          <a:lstStyle/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DE56841-2299-4895-940B-DDCF4359C455}"/>
              </a:ext>
            </a:extLst>
          </p:cNvPr>
          <p:cNvSpPr/>
          <p:nvPr/>
        </p:nvSpPr>
        <p:spPr>
          <a:xfrm>
            <a:off x="2938731" y="2967335"/>
            <a:ext cx="63145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Использование </a:t>
            </a:r>
          </a:p>
          <a:p>
            <a:pPr algn="ctr"/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QR –</a:t>
            </a:r>
            <a:r>
              <a:rPr lang="ru-RU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кодов в образовании.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A1632F-5C7F-402A-84E9-D364C5FDF262}"/>
              </a:ext>
            </a:extLst>
          </p:cNvPr>
          <p:cNvSpPr txBox="1"/>
          <p:nvPr/>
        </p:nvSpPr>
        <p:spPr>
          <a:xfrm>
            <a:off x="7001301" y="4831307"/>
            <a:ext cx="345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подготовила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Супчан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Н.В.</a:t>
            </a:r>
          </a:p>
        </p:txBody>
      </p:sp>
    </p:spTree>
    <p:extLst>
      <p:ext uri="{BB962C8B-B14F-4D97-AF65-F5344CB8AC3E}">
        <p14:creationId xmlns:p14="http://schemas.microsoft.com/office/powerpoint/2010/main" val="775147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7CE30-742B-4CCD-BEFD-3985DB067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7A9186-DE4A-4EEF-A145-DF0F67B452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81" y="48607"/>
            <a:ext cx="5938019" cy="37127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4B7968D-7512-45C7-BE6C-D8BEC1DBCE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535" y="2741621"/>
            <a:ext cx="5938019" cy="3712786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9FFAB595-ABE7-4897-824A-EA1213856637}"/>
              </a:ext>
            </a:extLst>
          </p:cNvPr>
          <p:cNvSpPr/>
          <p:nvPr/>
        </p:nvSpPr>
        <p:spPr>
          <a:xfrm>
            <a:off x="5763192" y="4598014"/>
            <a:ext cx="1872343" cy="89263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07476D47-C590-432D-985D-D0B0BCD13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5835C871-8797-48C5-BDD8-7992F899E639}"/>
              </a:ext>
            </a:extLst>
          </p:cNvPr>
          <p:cNvSpPr/>
          <p:nvPr/>
        </p:nvSpPr>
        <p:spPr>
          <a:xfrm>
            <a:off x="4724400" y="272143"/>
            <a:ext cx="751114" cy="3196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198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5CB553-5E6A-44CE-8B81-927D3FE17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F6603AA-ECC5-4CA1-BD74-A6DFF224D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81" y="48607"/>
            <a:ext cx="5938019" cy="3712786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4D6BD531-E13F-43C5-96F8-5AD4762BBE48}"/>
              </a:ext>
            </a:extLst>
          </p:cNvPr>
          <p:cNvSpPr/>
          <p:nvPr/>
        </p:nvSpPr>
        <p:spPr>
          <a:xfrm>
            <a:off x="3570513" y="2547257"/>
            <a:ext cx="522515" cy="3048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130B63-54AE-4B16-BC53-BE5E33F189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1297" y="2149551"/>
            <a:ext cx="5938019" cy="3712786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A245BB23-205B-4B0A-AFE7-5196EAB97DCD}"/>
              </a:ext>
            </a:extLst>
          </p:cNvPr>
          <p:cNvSpPr/>
          <p:nvPr/>
        </p:nvSpPr>
        <p:spPr>
          <a:xfrm>
            <a:off x="10017457" y="3429000"/>
            <a:ext cx="1487155" cy="163431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965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0E118-1309-44AA-ABFC-28903D5C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barcode.gif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EBF40DB-0DB6-4439-8B7E-CA4E8AB86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189" y="1770522"/>
            <a:ext cx="7484878" cy="467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85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24BFA-7F1B-40A9-BE18-CCD50BD4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Использование QR – кодов в образовании.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2BC6CE5-8BB1-4F23-8CE5-36C84F0A85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7777" y="3429000"/>
            <a:ext cx="1911100" cy="10065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6661E8-B7CA-4BB1-B359-484FEA7FD978}"/>
              </a:ext>
            </a:extLst>
          </p:cNvPr>
          <p:cNvSpPr txBox="1"/>
          <p:nvPr/>
        </p:nvSpPr>
        <p:spPr>
          <a:xfrm>
            <a:off x="5657777" y="3609094"/>
            <a:ext cx="1911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QR – </a:t>
            </a:r>
            <a:r>
              <a:rPr lang="ru-RU" dirty="0"/>
              <a:t>коды </a:t>
            </a:r>
          </a:p>
          <a:p>
            <a:r>
              <a:rPr lang="ru-RU" dirty="0"/>
              <a:t>в образовании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FE463CE-CF26-4272-85C7-1DC63A15C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165" y="2327320"/>
            <a:ext cx="1915179" cy="9657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08AFA1-2BD3-48D4-AF71-022DEEDD02A2}"/>
              </a:ext>
            </a:extLst>
          </p:cNvPr>
          <p:cNvSpPr txBox="1"/>
          <p:nvPr/>
        </p:nvSpPr>
        <p:spPr>
          <a:xfrm>
            <a:off x="1740730" y="2505670"/>
            <a:ext cx="18165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Учебная</a:t>
            </a:r>
          </a:p>
          <a:p>
            <a:r>
              <a:rPr lang="ru-RU" dirty="0"/>
              <a:t> деятельность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0" name="Стрелка: изогнутая вверх 9">
            <a:extLst>
              <a:ext uri="{FF2B5EF4-FFF2-40B4-BE49-F238E27FC236}">
                <a16:creationId xmlns:a16="http://schemas.microsoft.com/office/drawing/2014/main" id="{4CB7FD5A-C569-4EE3-8B5B-3085D870A1A4}"/>
              </a:ext>
            </a:extLst>
          </p:cNvPr>
          <p:cNvSpPr/>
          <p:nvPr/>
        </p:nvSpPr>
        <p:spPr>
          <a:xfrm rot="11927490">
            <a:off x="3533885" y="2737548"/>
            <a:ext cx="2155293" cy="534545"/>
          </a:xfrm>
          <a:prstGeom prst="curved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C4A9BBA-D03F-449C-A0C7-7060C2B280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942" y="3604984"/>
            <a:ext cx="1910945" cy="96574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B4CB94D-269D-446E-BD2A-39864CA273E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942" y="5002166"/>
            <a:ext cx="1816522" cy="918028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F224696-3279-4336-865C-DEF0E3DA06D7}"/>
              </a:ext>
            </a:extLst>
          </p:cNvPr>
          <p:cNvSpPr/>
          <p:nvPr/>
        </p:nvSpPr>
        <p:spPr>
          <a:xfrm>
            <a:off x="1770941" y="3677357"/>
            <a:ext cx="1816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Игровая деятельность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AF8EA48-5B2B-4A5D-ACA3-A1922BDFD25D}"/>
              </a:ext>
            </a:extLst>
          </p:cNvPr>
          <p:cNvSpPr/>
          <p:nvPr/>
        </p:nvSpPr>
        <p:spPr>
          <a:xfrm>
            <a:off x="1655350" y="5108805"/>
            <a:ext cx="1816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Организация пространства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3F493F7-579F-4006-83DC-E799E9E2DF0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41245">
            <a:off x="3477396" y="3493512"/>
            <a:ext cx="2005758" cy="9815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18A3A50-B430-4B73-A49C-2C36A3BB970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28814">
            <a:off x="3504151" y="4566104"/>
            <a:ext cx="2005758" cy="98154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3905A54-A1D2-4BF2-AEFD-1E0E73BBA4A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5824" y="2319647"/>
            <a:ext cx="1911100" cy="96582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80D34CB-AAB8-4917-A785-D36FB559211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3311" y="3764803"/>
            <a:ext cx="1911100" cy="96582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B8A3359-7DEB-44FA-B23F-84D57188A28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7512" y="5056874"/>
            <a:ext cx="2016899" cy="1019294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CD92648-B8BD-4EB2-8417-44EA2E7A0DAC}"/>
              </a:ext>
            </a:extLst>
          </p:cNvPr>
          <p:cNvSpPr/>
          <p:nvPr/>
        </p:nvSpPr>
        <p:spPr>
          <a:xfrm>
            <a:off x="9167232" y="2449138"/>
            <a:ext cx="16882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Проектная </a:t>
            </a:r>
          </a:p>
          <a:p>
            <a:r>
              <a:rPr lang="ru-RU" dirty="0"/>
              <a:t>деятельность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35E4B28-8563-47CB-BA7E-976696ABC2D6}"/>
              </a:ext>
            </a:extLst>
          </p:cNvPr>
          <p:cNvSpPr/>
          <p:nvPr/>
        </p:nvSpPr>
        <p:spPr>
          <a:xfrm>
            <a:off x="9059886" y="3924550"/>
            <a:ext cx="1911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Внеурочная</a:t>
            </a:r>
          </a:p>
          <a:p>
            <a:r>
              <a:rPr lang="ru-RU" dirty="0"/>
              <a:t> деятельность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BF100B3-3AA2-454D-9AC1-5A531308F47C}"/>
              </a:ext>
            </a:extLst>
          </p:cNvPr>
          <p:cNvSpPr/>
          <p:nvPr/>
        </p:nvSpPr>
        <p:spPr>
          <a:xfrm>
            <a:off x="8917511" y="5209958"/>
            <a:ext cx="20168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Воспитательная</a:t>
            </a:r>
          </a:p>
          <a:p>
            <a:r>
              <a:rPr lang="ru-RU" dirty="0"/>
              <a:t> работа</a:t>
            </a:r>
          </a:p>
        </p:txBody>
      </p:sp>
      <p:sp>
        <p:nvSpPr>
          <p:cNvPr id="24" name="Стрелка: изогнутая влево 23">
            <a:extLst>
              <a:ext uri="{FF2B5EF4-FFF2-40B4-BE49-F238E27FC236}">
                <a16:creationId xmlns:a16="http://schemas.microsoft.com/office/drawing/2014/main" id="{7E2F3463-22C8-491B-B07F-B1BB99611736}"/>
              </a:ext>
            </a:extLst>
          </p:cNvPr>
          <p:cNvSpPr/>
          <p:nvPr/>
        </p:nvSpPr>
        <p:spPr>
          <a:xfrm rot="14420591">
            <a:off x="8084752" y="2267562"/>
            <a:ext cx="370992" cy="1579880"/>
          </a:xfrm>
          <a:prstGeom prst="curvedLef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C99FC68-5A8A-4638-83CA-AC545A62C88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883" y="3732938"/>
            <a:ext cx="1542422" cy="67061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D31EA17-778D-4C35-8CBE-8B43F8CCD2D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95702">
            <a:off x="7354746" y="4571678"/>
            <a:ext cx="1917330" cy="76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56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4B2C75-C2B9-4D09-A1E1-F1224BF34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Учебная деятельность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0EFC86-D643-4B2F-8045-034A9F51A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5257" y="2133600"/>
            <a:ext cx="9719355" cy="3777622"/>
          </a:xfrm>
        </p:spPr>
        <p:txBody>
          <a:bodyPr>
            <a:normAutofit/>
          </a:bodyPr>
          <a:lstStyle/>
          <a:p>
            <a:r>
              <a:rPr lang="ru-RU" sz="2800" dirty="0"/>
              <a:t>Каталоги</a:t>
            </a:r>
          </a:p>
          <a:p>
            <a:r>
              <a:rPr lang="ru-RU" sz="2800" dirty="0"/>
              <a:t> Справочные материалы</a:t>
            </a:r>
          </a:p>
          <a:p>
            <a:r>
              <a:rPr lang="ru-RU" sz="2800" dirty="0"/>
              <a:t> Развитие интереса к справочным материалам</a:t>
            </a:r>
          </a:p>
          <a:p>
            <a:r>
              <a:rPr lang="ru-RU" sz="2800" dirty="0"/>
              <a:t>Подсказки, ответы</a:t>
            </a:r>
          </a:p>
          <a:p>
            <a:r>
              <a:rPr lang="ru-RU" sz="2800" dirty="0"/>
              <a:t> Развитие внимания</a:t>
            </a:r>
          </a:p>
        </p:txBody>
      </p:sp>
    </p:spTree>
    <p:extLst>
      <p:ext uri="{BB962C8B-B14F-4D97-AF65-F5344CB8AC3E}">
        <p14:creationId xmlns:p14="http://schemas.microsoft.com/office/powerpoint/2010/main" val="3971664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78ECCD-033F-469A-AB5C-38899E0E74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05378"/>
            <a:ext cx="7206097" cy="470716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138DA-DE80-434C-B878-FBC1C8B5F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F13124B-B71D-4BA4-81C2-47A627DFC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2046" y="928915"/>
            <a:ext cx="5166617" cy="3778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122720-2448-4961-BB65-198C6A09978D}"/>
              </a:ext>
            </a:extLst>
          </p:cNvPr>
          <p:cNvSpPr txBox="1"/>
          <p:nvPr/>
        </p:nvSpPr>
        <p:spPr>
          <a:xfrm>
            <a:off x="8516021" y="407181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Русский язык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6F5CD2-BC82-4749-AD6C-9DC652C9C918}"/>
              </a:ext>
            </a:extLst>
          </p:cNvPr>
          <p:cNvSpPr txBox="1"/>
          <p:nvPr/>
        </p:nvSpPr>
        <p:spPr>
          <a:xfrm>
            <a:off x="3464417" y="4443211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Математика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5ADCB5-ADFE-47C2-AE50-C59B9F0020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331" y="3509802"/>
            <a:ext cx="5671332" cy="32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91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39A9A-F0B2-4202-9170-8C20AADBF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Игровая деятельность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D8D74E-73A2-41A0-9696-75C2B0CF1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184" y="1905000"/>
            <a:ext cx="8915400" cy="3777622"/>
          </a:xfrm>
        </p:spPr>
        <p:txBody>
          <a:bodyPr>
            <a:normAutofit/>
          </a:bodyPr>
          <a:lstStyle/>
          <a:p>
            <a:r>
              <a:rPr lang="ru-RU" sz="2800" dirty="0"/>
              <a:t>Организация игр типа </a:t>
            </a:r>
            <a:r>
              <a:rPr lang="en-US" sz="2800" dirty="0"/>
              <a:t>Qwest</a:t>
            </a:r>
          </a:p>
          <a:p>
            <a:r>
              <a:rPr lang="ru-RU" sz="2800" dirty="0"/>
              <a:t>Система подсказок</a:t>
            </a:r>
          </a:p>
          <a:p>
            <a:r>
              <a:rPr lang="ru-RU" sz="2800" dirty="0"/>
              <a:t> Указатели направления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D5EC3C-18AE-421F-B048-8899C440A2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14908">
            <a:off x="6030387" y="2890845"/>
            <a:ext cx="5668127" cy="3348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Изображение выглядит как человек, мобильный телефон, мужчина, телефон&#10;&#10;Автоматически созданное описание">
            <a:extLst>
              <a:ext uri="{FF2B5EF4-FFF2-40B4-BE49-F238E27FC236}">
                <a16:creationId xmlns:a16="http://schemas.microsoft.com/office/drawing/2014/main" id="{BD8D0452-85DD-4755-B210-98CD45C6A1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555" y="3566160"/>
            <a:ext cx="4389120" cy="3291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12075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6D000-47B0-4E64-8990-1ABC14D33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Организация пространства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5F2F4-0103-4CEE-9841-C16BB895A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 Система хранения</a:t>
            </a:r>
          </a:p>
          <a:p>
            <a:r>
              <a:rPr lang="ru-RU" sz="2800" dirty="0"/>
              <a:t> Указатели перемещения</a:t>
            </a:r>
          </a:p>
          <a:p>
            <a:r>
              <a:rPr lang="ru-RU" sz="2800" dirty="0"/>
              <a:t> Режим работы</a:t>
            </a:r>
          </a:p>
          <a:p>
            <a:r>
              <a:rPr lang="ru-RU" sz="2800" dirty="0"/>
              <a:t> Информация на сайте</a:t>
            </a:r>
          </a:p>
          <a:p>
            <a:r>
              <a:rPr lang="ru-RU" sz="2800" dirty="0"/>
              <a:t> Объявления</a:t>
            </a:r>
          </a:p>
          <a:p>
            <a:r>
              <a:rPr lang="ru-RU" sz="2800" dirty="0"/>
              <a:t> Визитки</a:t>
            </a:r>
          </a:p>
          <a:p>
            <a:r>
              <a:rPr lang="ru-RU" sz="2800" dirty="0"/>
              <a:t> Реклама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831795-229B-488B-9384-27A64EE9FB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3905">
            <a:off x="7392371" y="3521757"/>
            <a:ext cx="4420832" cy="2862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370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7FF30-011B-4B18-A4D5-BD9CED929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839" y="393793"/>
            <a:ext cx="8911687" cy="1280890"/>
          </a:xfrm>
        </p:spPr>
        <p:txBody>
          <a:bodyPr/>
          <a:lstStyle/>
          <a:p>
            <a:r>
              <a:rPr lang="ru-RU" dirty="0"/>
              <a:t>Проектная</a:t>
            </a:r>
            <a:br>
              <a:rPr lang="ru-RU" dirty="0"/>
            </a:br>
            <a:r>
              <a:rPr lang="ru-RU" dirty="0"/>
              <a:t> деятельность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AA59EB-C096-4ED5-B845-E16BF137B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3080378"/>
            <a:ext cx="8915400" cy="3777622"/>
          </a:xfrm>
        </p:spPr>
        <p:txBody>
          <a:bodyPr>
            <a:normAutofit/>
          </a:bodyPr>
          <a:lstStyle/>
          <a:p>
            <a:r>
              <a:rPr lang="ru-RU" sz="2800" dirty="0"/>
              <a:t>Подписи к творческим работам</a:t>
            </a:r>
          </a:p>
          <a:p>
            <a:r>
              <a:rPr lang="ru-RU" sz="2800" dirty="0"/>
              <a:t>Записная книжка</a:t>
            </a:r>
          </a:p>
          <a:p>
            <a:r>
              <a:rPr lang="ru-RU" sz="2800" dirty="0"/>
              <a:t> Составление каталогов</a:t>
            </a:r>
          </a:p>
          <a:p>
            <a:r>
              <a:rPr lang="ru-RU" sz="2800" dirty="0"/>
              <a:t> Формирование анонсов мероприятий</a:t>
            </a:r>
          </a:p>
          <a:p>
            <a:r>
              <a:rPr lang="ru-RU" sz="2800" dirty="0"/>
              <a:t> Ссылки на коллективные пространства для  организации работы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515914-C53D-41F2-AC30-EB96F0BAB1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3650" y="101600"/>
            <a:ext cx="5848350" cy="2924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27818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01E33-4361-4FFA-8832-894C9C0B7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Внеурочная деятельность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63B55D-F6C3-44C0-A457-B7A25D332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Тестовые задания</a:t>
            </a:r>
          </a:p>
          <a:p>
            <a:r>
              <a:rPr lang="ru-RU" sz="2800" dirty="0"/>
              <a:t> Творческие вопросы</a:t>
            </a:r>
          </a:p>
          <a:p>
            <a:r>
              <a:rPr lang="ru-RU" sz="2800" dirty="0"/>
              <a:t> Проведение конкурсов, олимпиад, викторин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8860AC-C4F3-41DC-9AA9-DA8ABDDB03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04" t="5051" r="16321" b="13515"/>
          <a:stretch/>
        </p:blipFill>
        <p:spPr>
          <a:xfrm>
            <a:off x="7982856" y="4038879"/>
            <a:ext cx="2104573" cy="187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70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2711A6-43E4-41BB-A2DF-A687681AA5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12" y="1463040"/>
            <a:ext cx="1809916" cy="180991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E32D7-4595-413E-81EC-5FAA1A117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 такое </a:t>
            </a:r>
            <a:r>
              <a:rPr lang="en-US" dirty="0"/>
              <a:t>QR</a:t>
            </a:r>
            <a:r>
              <a:rPr lang="ru-RU" dirty="0"/>
              <a:t> – код.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72C50F-2A52-446D-B255-7350CCFC1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1068" y="1264555"/>
            <a:ext cx="8915400" cy="3777622"/>
          </a:xfrm>
        </p:spPr>
        <p:txBody>
          <a:bodyPr>
            <a:noAutofit/>
          </a:bodyPr>
          <a:lstStyle/>
          <a:p>
            <a:r>
              <a:rPr lang="ru-RU" sz="2000" b="1" dirty="0"/>
              <a:t>QR-код - это матричный код (двумерный штрих-код), </a:t>
            </a:r>
            <a:r>
              <a:rPr lang="ru-RU" sz="2000" b="1" dirty="0" err="1"/>
              <a:t>разработанныйяпонской</a:t>
            </a:r>
            <a:r>
              <a:rPr lang="ru-RU" sz="2000" b="1" dirty="0"/>
              <a:t> корпорацией «</a:t>
            </a:r>
            <a:r>
              <a:rPr lang="ru-RU" sz="2000" b="1" dirty="0" err="1"/>
              <a:t>Denso</a:t>
            </a:r>
            <a:r>
              <a:rPr lang="ru-RU" sz="2000" b="1" dirty="0"/>
              <a:t> </a:t>
            </a:r>
            <a:r>
              <a:rPr lang="ru-RU" sz="2000" b="1" dirty="0" err="1"/>
              <a:t>Wave</a:t>
            </a:r>
            <a:r>
              <a:rPr lang="ru-RU" sz="2000" b="1" dirty="0"/>
              <a:t>» в 1994 г.</a:t>
            </a:r>
          </a:p>
          <a:p>
            <a:r>
              <a:rPr lang="ru-RU" sz="2000" b="1" dirty="0"/>
              <a:t> Аббревиатура QR (</a:t>
            </a:r>
            <a:r>
              <a:rPr lang="ru-RU" sz="2000" b="1" dirty="0" err="1"/>
              <a:t>quick</a:t>
            </a:r>
            <a:r>
              <a:rPr lang="ru-RU" sz="2000" b="1" dirty="0"/>
              <a:t> </a:t>
            </a:r>
            <a:r>
              <a:rPr lang="ru-RU" sz="2000" b="1" dirty="0" err="1"/>
              <a:t>response</a:t>
            </a:r>
            <a:r>
              <a:rPr lang="ru-RU" sz="2000" b="1" dirty="0"/>
              <a:t>) означает «быстрый отклик».</a:t>
            </a:r>
          </a:p>
          <a:p>
            <a:r>
              <a:rPr lang="ru-RU" sz="2000" b="1" dirty="0"/>
              <a:t>Задача QR- кодов - хранение большого объема данных при</a:t>
            </a:r>
          </a:p>
          <a:p>
            <a:pPr marL="0" indent="0">
              <a:buNone/>
            </a:pPr>
            <a:r>
              <a:rPr lang="ru-RU" sz="2000" b="1" dirty="0"/>
              <a:t>небольшой площади их размещения.</a:t>
            </a:r>
          </a:p>
          <a:p>
            <a:r>
              <a:rPr lang="ru-RU" sz="2000" b="1" dirty="0"/>
              <a:t> В QR-код можно закодировать любую информацию, текст, URL и т.д.</a:t>
            </a:r>
          </a:p>
          <a:p>
            <a:r>
              <a:rPr lang="ru-RU" sz="2000" b="1" dirty="0"/>
              <a:t> Для создания кодов существуют сайты-генераторы.</a:t>
            </a:r>
          </a:p>
          <a:p>
            <a:r>
              <a:rPr lang="ru-RU" sz="2000" b="1" dirty="0"/>
              <a:t> А для считывания кодов необходима простая программа, которая устанавливается на более-менее современный мобильный телефон.</a:t>
            </a:r>
          </a:p>
        </p:txBody>
      </p:sp>
    </p:spTree>
    <p:extLst>
      <p:ext uri="{BB962C8B-B14F-4D97-AF65-F5344CB8AC3E}">
        <p14:creationId xmlns:p14="http://schemas.microsoft.com/office/powerpoint/2010/main" val="1181180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316989-FF27-4FC2-9794-477914EAE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Воспитательная работа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B8D295-CE54-4F10-AF19-D7888FA3A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Информация об объекте</a:t>
            </a:r>
          </a:p>
          <a:p>
            <a:r>
              <a:rPr lang="ru-RU" sz="2800" dirty="0"/>
              <a:t>Прокладывание маршрута движения</a:t>
            </a:r>
          </a:p>
          <a:p>
            <a:r>
              <a:rPr lang="ru-RU" sz="2800" dirty="0"/>
              <a:t>Виртуальные путешествия</a:t>
            </a:r>
          </a:p>
          <a:p>
            <a:r>
              <a:rPr lang="ru-RU" sz="2800" dirty="0"/>
              <a:t>Организация выставок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53EA8B-69AD-4532-809A-02E91CAC3F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5545" y="4022411"/>
            <a:ext cx="4006455" cy="2672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627AB0-1C0C-4158-B9BC-C80182DF85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9075" y="120972"/>
            <a:ext cx="2383971" cy="2383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88824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20E617-840A-4E6C-BF5F-9A9E238E2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306333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Использование </a:t>
            </a:r>
            <a:br>
              <a:rPr lang="ru-RU" dirty="0"/>
            </a:br>
            <a:r>
              <a:rPr lang="ru-RU" dirty="0"/>
              <a:t>QR –кодов в образовании.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BC8A91C-FED3-4808-9E1F-4E2678981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719" y="1720655"/>
            <a:ext cx="1704387" cy="8594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662EDC-EDAF-4E9D-BEC2-E01319F2E19F}"/>
              </a:ext>
            </a:extLst>
          </p:cNvPr>
          <p:cNvSpPr txBox="1"/>
          <p:nvPr/>
        </p:nvSpPr>
        <p:spPr>
          <a:xfrm>
            <a:off x="2349565" y="1965715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 урока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A40343-7608-4F69-97B9-1883512BDA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7715" y="1526549"/>
            <a:ext cx="2319231" cy="10537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89D95F-7830-44E6-8024-98F73EB165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969" y="1526549"/>
            <a:ext cx="2085013" cy="105371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7EA0982-A96B-48C7-8676-4E913F0A82F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7575" y="2713541"/>
            <a:ext cx="2004075" cy="8487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1CF9DC-1421-4AF7-B691-86134C8DE74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605" y="3706583"/>
            <a:ext cx="2469553" cy="61689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F3F75D-5878-4C38-945B-7052AE03714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605" y="4467810"/>
            <a:ext cx="2389582" cy="42738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56461DB-0B23-4753-B63E-27DADF9448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8746" y="5039534"/>
            <a:ext cx="3667992" cy="4273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7E1A33D-52B9-4671-BCCE-969654957064}"/>
              </a:ext>
            </a:extLst>
          </p:cNvPr>
          <p:cNvSpPr txBox="1"/>
          <p:nvPr/>
        </p:nvSpPr>
        <p:spPr>
          <a:xfrm>
            <a:off x="1979145" y="2793388"/>
            <a:ext cx="2004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Интерактивное </a:t>
            </a:r>
          </a:p>
          <a:p>
            <a:r>
              <a:rPr lang="ru-RU" dirty="0"/>
              <a:t>задание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BBB705-3FB4-4CA7-844F-DE7FED90BBB4}"/>
              </a:ext>
            </a:extLst>
          </p:cNvPr>
          <p:cNvSpPr txBox="1"/>
          <p:nvPr/>
        </p:nvSpPr>
        <p:spPr>
          <a:xfrm>
            <a:off x="1747605" y="3742643"/>
            <a:ext cx="2573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Домашнее задание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C8A35F-8405-48DF-912E-6754DC111A58}"/>
              </a:ext>
            </a:extLst>
          </p:cNvPr>
          <p:cNvSpPr txBox="1"/>
          <p:nvPr/>
        </p:nvSpPr>
        <p:spPr>
          <a:xfrm>
            <a:off x="1816927" y="4490467"/>
            <a:ext cx="22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Образец задания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47B288-EBFF-4B1A-82EE-E3C731BA25EE}"/>
              </a:ext>
            </a:extLst>
          </p:cNvPr>
          <p:cNvSpPr txBox="1"/>
          <p:nvPr/>
        </p:nvSpPr>
        <p:spPr>
          <a:xfrm>
            <a:off x="1605681" y="5056254"/>
            <a:ext cx="3667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Помощь (формула, пример)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429677C-6178-4847-836F-C3AF3E924F5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605" y="5559079"/>
            <a:ext cx="3670110" cy="42675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044111D-E417-4F28-90E3-BD3FCB26D1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6628" y="6217757"/>
            <a:ext cx="3670110" cy="42675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B89766B-7591-4151-8EAD-36366EBAFF8F}"/>
              </a:ext>
            </a:extLst>
          </p:cNvPr>
          <p:cNvSpPr txBox="1"/>
          <p:nvPr/>
        </p:nvSpPr>
        <p:spPr>
          <a:xfrm>
            <a:off x="1736628" y="5558533"/>
            <a:ext cx="3650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Подсказка, полезные ссылки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CE4F58-AE1A-4ED7-9F92-E4EEA7964942}"/>
              </a:ext>
            </a:extLst>
          </p:cNvPr>
          <p:cNvSpPr txBox="1"/>
          <p:nvPr/>
        </p:nvSpPr>
        <p:spPr>
          <a:xfrm>
            <a:off x="1756363" y="6209814"/>
            <a:ext cx="336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Дополнительный материал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FDDBECC-D6E5-4649-A70B-BB0BB7C7103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3975" y="2724602"/>
            <a:ext cx="2469094" cy="61574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A2317F5-4EA7-4BEA-A81D-AD2F751BFDB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3975" y="3448214"/>
            <a:ext cx="2469094" cy="61574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DDD1983-A4AD-4559-A2CE-0DFCCE87E6C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7852" y="4307824"/>
            <a:ext cx="2469094" cy="61574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D8F9569-8614-4649-B1A8-EB052010A613}"/>
              </a:ext>
            </a:extLst>
          </p:cNvPr>
          <p:cNvSpPr txBox="1"/>
          <p:nvPr/>
        </p:nvSpPr>
        <p:spPr>
          <a:xfrm>
            <a:off x="5417715" y="1622079"/>
            <a:ext cx="23471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Информационно </a:t>
            </a:r>
          </a:p>
          <a:p>
            <a:r>
              <a:rPr lang="ru-RU" dirty="0"/>
              <a:t>Образовательное</a:t>
            </a:r>
          </a:p>
          <a:p>
            <a:r>
              <a:rPr lang="ru-RU" dirty="0"/>
              <a:t>Пространство ОО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D3F5A8-A1F2-483B-96DD-365EBF33B169}"/>
              </a:ext>
            </a:extLst>
          </p:cNvPr>
          <p:cNvSpPr txBox="1"/>
          <p:nvPr/>
        </p:nvSpPr>
        <p:spPr>
          <a:xfrm>
            <a:off x="5417715" y="2667047"/>
            <a:ext cx="2295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Электронный</a:t>
            </a:r>
          </a:p>
          <a:p>
            <a:r>
              <a:rPr lang="ru-RU" dirty="0"/>
              <a:t>документооборот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251462-D38D-4881-8D63-65C03CF50F86}"/>
              </a:ext>
            </a:extLst>
          </p:cNvPr>
          <p:cNvSpPr txBox="1"/>
          <p:nvPr/>
        </p:nvSpPr>
        <p:spPr>
          <a:xfrm>
            <a:off x="5465720" y="3543593"/>
            <a:ext cx="196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Локальная сеть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AFC83F-A5ED-4342-B2F4-544FA9F6B2C3}"/>
              </a:ext>
            </a:extLst>
          </p:cNvPr>
          <p:cNvSpPr txBox="1"/>
          <p:nvPr/>
        </p:nvSpPr>
        <p:spPr>
          <a:xfrm>
            <a:off x="5465720" y="4367082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Школьный сайт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78FA00-CF22-4F15-AC86-9C9C404486D5}"/>
              </a:ext>
            </a:extLst>
          </p:cNvPr>
          <p:cNvSpPr txBox="1"/>
          <p:nvPr/>
        </p:nvSpPr>
        <p:spPr>
          <a:xfrm>
            <a:off x="9539788" y="1614956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После</a:t>
            </a:r>
          </a:p>
          <a:p>
            <a:r>
              <a:rPr lang="ru-RU" dirty="0"/>
              <a:t>уроков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2E2671E-D633-4E6F-AE1B-156D8FB64F5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394" y="2807440"/>
            <a:ext cx="2005758" cy="53291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2867BD8-1D27-4C31-BB27-7A47BB29B6E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394" y="3460762"/>
            <a:ext cx="2005758" cy="53291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D4FD654-3E39-4880-90EE-9DF3442653C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1595" y="4110995"/>
            <a:ext cx="2005758" cy="53291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402FCCC-9AF2-4E96-A257-1476AA45B2D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1546" y="5558533"/>
            <a:ext cx="2592197" cy="84741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7A9D7BE-6AAD-4E90-A86B-B2C21D3A500F}"/>
              </a:ext>
            </a:extLst>
          </p:cNvPr>
          <p:cNvSpPr txBox="1"/>
          <p:nvPr/>
        </p:nvSpPr>
        <p:spPr>
          <a:xfrm>
            <a:off x="9481842" y="2847810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Кружок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1BFA390-864F-455C-B807-D5499A622B96}"/>
              </a:ext>
            </a:extLst>
          </p:cNvPr>
          <p:cNvSpPr txBox="1"/>
          <p:nvPr/>
        </p:nvSpPr>
        <p:spPr>
          <a:xfrm>
            <a:off x="9240655" y="3521917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Консультация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DD9860-5823-4B93-88C0-B790FA643557}"/>
              </a:ext>
            </a:extLst>
          </p:cNvPr>
          <p:cNvSpPr txBox="1"/>
          <p:nvPr/>
        </p:nvSpPr>
        <p:spPr>
          <a:xfrm>
            <a:off x="9349594" y="4168316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Конкурсы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C84D539-F5E0-41C5-B8DA-E0E290B9E2A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6643" y="4741901"/>
            <a:ext cx="2005758" cy="68007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2DEB063-50C0-4B69-A925-A5E36D155996}"/>
              </a:ext>
            </a:extLst>
          </p:cNvPr>
          <p:cNvSpPr txBox="1"/>
          <p:nvPr/>
        </p:nvSpPr>
        <p:spPr>
          <a:xfrm>
            <a:off x="9160439" y="4733088"/>
            <a:ext cx="1688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Проектная</a:t>
            </a:r>
          </a:p>
          <a:p>
            <a:r>
              <a:rPr lang="ru-RU" dirty="0"/>
              <a:t>деятельность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A281D1-8FCC-44D7-8B95-A3E5204F906B}"/>
              </a:ext>
            </a:extLst>
          </p:cNvPr>
          <p:cNvSpPr txBox="1"/>
          <p:nvPr/>
        </p:nvSpPr>
        <p:spPr>
          <a:xfrm>
            <a:off x="8585407" y="5647714"/>
            <a:ext cx="2592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Исследовательская</a:t>
            </a:r>
          </a:p>
          <a:p>
            <a:r>
              <a:rPr lang="ru-RU" dirty="0"/>
              <a:t>деятельность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9BDAFCB4-37AA-4AB4-B116-7A1B1E1CFC3B}"/>
              </a:ext>
            </a:extLst>
          </p:cNvPr>
          <p:cNvCxnSpPr>
            <a:cxnSpLocks/>
          </p:cNvCxnSpPr>
          <p:nvPr/>
        </p:nvCxnSpPr>
        <p:spPr>
          <a:xfrm>
            <a:off x="2714171" y="1364776"/>
            <a:ext cx="7603536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4E9CA8B3-7BA9-4BFE-BA2B-AEA36FE6B637}"/>
              </a:ext>
            </a:extLst>
          </p:cNvPr>
          <p:cNvCxnSpPr/>
          <p:nvPr/>
        </p:nvCxnSpPr>
        <p:spPr>
          <a:xfrm>
            <a:off x="2714171" y="1364776"/>
            <a:ext cx="0" cy="355879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C57B964A-8F31-43DA-805F-D57ABF84F714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6515939" y="1364776"/>
            <a:ext cx="61392" cy="16177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F82D2267-B535-4BFA-AB84-DDE4C255BA4F}"/>
              </a:ext>
            </a:extLst>
          </p:cNvPr>
          <p:cNvCxnSpPr/>
          <p:nvPr/>
        </p:nvCxnSpPr>
        <p:spPr>
          <a:xfrm>
            <a:off x="10348686" y="1364776"/>
            <a:ext cx="0" cy="177939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284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E0CD95-9298-43F4-8EDC-445A408FC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используется </a:t>
            </a:r>
            <a:r>
              <a:rPr lang="en-US" dirty="0"/>
              <a:t>QR – </a:t>
            </a:r>
            <a:r>
              <a:rPr lang="ru-RU" dirty="0"/>
              <a:t>код.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B5C422-53B7-427C-821A-8A9E5B995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2929" y="1368746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Использование QR-кода действительно  </a:t>
            </a:r>
          </a:p>
          <a:p>
            <a:pPr marL="0" indent="0" algn="ctr">
              <a:buNone/>
            </a:pPr>
            <a:r>
              <a:rPr lang="ru-RU" dirty="0"/>
              <a:t>необозримо большое:</a:t>
            </a:r>
          </a:p>
          <a:p>
            <a:pPr marL="0" indent="0">
              <a:buNone/>
            </a:pPr>
            <a:r>
              <a:rPr lang="ru-RU" dirty="0"/>
              <a:t>• с помощью него можно считывать информацию с</a:t>
            </a:r>
          </a:p>
          <a:p>
            <a:pPr marL="0" indent="0">
              <a:buNone/>
            </a:pPr>
            <a:r>
              <a:rPr lang="ru-RU" dirty="0"/>
              <a:t>достопримечательностей или памятников,</a:t>
            </a:r>
          </a:p>
          <a:p>
            <a:pPr marL="0" indent="0">
              <a:buNone/>
            </a:pPr>
            <a:r>
              <a:rPr lang="ru-RU" dirty="0"/>
              <a:t>• прочитать информацию о товаре или услуге,</a:t>
            </a:r>
          </a:p>
          <a:p>
            <a:pPr marL="0" indent="0">
              <a:buNone/>
            </a:pPr>
            <a:r>
              <a:rPr lang="ru-RU" dirty="0"/>
              <a:t>• с помощью QR-кода Вы можете передавать</a:t>
            </a:r>
          </a:p>
          <a:p>
            <a:pPr marL="0" indent="0">
              <a:buNone/>
            </a:pPr>
            <a:r>
              <a:rPr lang="ru-RU" dirty="0"/>
              <a:t>информацию о своих контактных данных или,</a:t>
            </a:r>
          </a:p>
          <a:p>
            <a:pPr marL="0" indent="0">
              <a:buNone/>
            </a:pPr>
            <a:r>
              <a:rPr lang="ru-RU" dirty="0"/>
              <a:t>например, ссылку на сайт.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306733-7A9C-433E-8FD3-52453D47FD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23" y="1264555"/>
            <a:ext cx="1810669" cy="18106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D50BCB-8386-4B1D-8B41-94C262BEFB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9539">
            <a:off x="8947004" y="567151"/>
            <a:ext cx="3038249" cy="2614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34BC88-E200-4861-B6B1-607A621E28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0199">
            <a:off x="6329080" y="5184936"/>
            <a:ext cx="2607298" cy="1712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67E11E-3324-4F2F-90E9-839A33D2D9D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1833">
            <a:off x="9214909" y="3378426"/>
            <a:ext cx="2502438" cy="3335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5999921-6447-4968-A47F-80E8A7A2A32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47"/>
          <a:stretch/>
        </p:blipFill>
        <p:spPr>
          <a:xfrm>
            <a:off x="687388" y="4511291"/>
            <a:ext cx="3870964" cy="264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22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AF6923-006D-46E4-914A-244F99432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 можно закодировать с помощью </a:t>
            </a:r>
            <a:r>
              <a:rPr lang="en-US" dirty="0"/>
              <a:t>QR – </a:t>
            </a:r>
            <a:r>
              <a:rPr lang="ru-RU" dirty="0"/>
              <a:t>кода.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AD73D4-9F0B-4981-A4F1-A748500ED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2006" y="1905000"/>
            <a:ext cx="9102606" cy="40062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При помощи QR-кода можно закодировать любую информацию, например:</a:t>
            </a:r>
          </a:p>
          <a:p>
            <a:r>
              <a:rPr lang="ru-RU" dirty="0"/>
              <a:t> Интернет-адрес (QR-коды могут содержать ссылки на Интернет-</a:t>
            </a:r>
          </a:p>
          <a:p>
            <a:pPr marL="0" indent="0">
              <a:buNone/>
            </a:pPr>
            <a:r>
              <a:rPr lang="ru-RU" dirty="0"/>
              <a:t>ресурсы. Прочтение кода направит пользователя на нужный сайт,</a:t>
            </a:r>
          </a:p>
          <a:p>
            <a:pPr marL="0" indent="0">
              <a:buNone/>
            </a:pPr>
            <a:r>
              <a:rPr lang="ru-RU" dirty="0"/>
              <a:t>избавляя от необходимости тщательно вводить множество знаков в</a:t>
            </a:r>
          </a:p>
          <a:p>
            <a:pPr marL="0" indent="0">
              <a:buNone/>
            </a:pPr>
            <a:r>
              <a:rPr lang="ru-RU" dirty="0"/>
              <a:t>адресной строке браузера).</a:t>
            </a:r>
          </a:p>
          <a:p>
            <a:r>
              <a:rPr lang="ru-RU" dirty="0"/>
              <a:t> Контактные данные (Довольно часто встречаются визитки,</a:t>
            </a:r>
          </a:p>
          <a:p>
            <a:pPr marL="0" indent="0">
              <a:buNone/>
            </a:pPr>
            <a:r>
              <a:rPr lang="ru-RU" dirty="0"/>
              <a:t>содержащие код. Можно просканировать код и сохранить контактную</a:t>
            </a:r>
          </a:p>
          <a:p>
            <a:pPr marL="0" indent="0">
              <a:buNone/>
            </a:pPr>
            <a:r>
              <a:rPr lang="ru-RU" dirty="0"/>
              <a:t>информацию в адресной книге телефона или компьютера).</a:t>
            </a:r>
          </a:p>
          <a:p>
            <a:r>
              <a:rPr lang="ru-RU" dirty="0"/>
              <a:t> SMS (Нередко для участия в мероприятии, акции, игре требуется</a:t>
            </a:r>
          </a:p>
          <a:p>
            <a:pPr marL="0" indent="0">
              <a:buNone/>
            </a:pPr>
            <a:r>
              <a:rPr lang="ru-RU" dirty="0"/>
              <a:t>отправить SMS. QR-код избавит вас от необходимости набора текста.</a:t>
            </a:r>
          </a:p>
          <a:p>
            <a:pPr marL="0" indent="0">
              <a:buNone/>
            </a:pPr>
            <a:r>
              <a:rPr lang="ru-RU" dirty="0"/>
              <a:t>Можно отсканировать код и получить готовое к отправке</a:t>
            </a:r>
          </a:p>
          <a:p>
            <a:pPr marL="0" indent="0">
              <a:buNone/>
            </a:pPr>
            <a:r>
              <a:rPr lang="ru-RU" dirty="0"/>
              <a:t>сообщение).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665018-8D23-43C6-9A93-100F55B526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80" y="1228265"/>
            <a:ext cx="1810669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14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8FF3AB-2DE1-42E8-8139-65BD74A98C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4405" y="507361"/>
            <a:ext cx="9285013" cy="151193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680D0-0581-4777-95F0-1A6D01857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E7B18C-F84D-4EB3-9B2A-271408EEA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При помощи QR-кода можно закодировать любую информацию, например:</a:t>
            </a:r>
          </a:p>
          <a:p>
            <a:r>
              <a:rPr lang="ru-RU" dirty="0"/>
              <a:t> </a:t>
            </a:r>
            <a:r>
              <a:rPr lang="ru-RU" b="1" dirty="0"/>
              <a:t>Географические данные </a:t>
            </a:r>
            <a:r>
              <a:rPr lang="ru-RU" dirty="0"/>
              <a:t>(В QR-коде могут быть зашифрованы</a:t>
            </a:r>
          </a:p>
          <a:p>
            <a:pPr marL="0" indent="0">
              <a:buNone/>
            </a:pPr>
            <a:r>
              <a:rPr lang="ru-RU" dirty="0" err="1"/>
              <a:t>геоданные</a:t>
            </a:r>
            <a:r>
              <a:rPr lang="ru-RU" dirty="0"/>
              <a:t>. Это позволяет посмотреть расположение того или иного</a:t>
            </a:r>
          </a:p>
          <a:p>
            <a:pPr marL="0" indent="0">
              <a:buNone/>
            </a:pPr>
            <a:r>
              <a:rPr lang="ru-RU" dirty="0"/>
              <a:t>объекта, например, в «Картах </a:t>
            </a:r>
            <a:r>
              <a:rPr lang="ru-RU" dirty="0" err="1"/>
              <a:t>Google</a:t>
            </a:r>
            <a:r>
              <a:rPr lang="ru-RU" dirty="0"/>
              <a:t>»).</a:t>
            </a:r>
          </a:p>
          <a:p>
            <a:r>
              <a:rPr lang="ru-RU" b="1" dirty="0"/>
              <a:t>Текст </a:t>
            </a:r>
            <a:r>
              <a:rPr lang="ru-RU" dirty="0"/>
              <a:t>(Этот формат пригоден для различных целей от сообщения до</a:t>
            </a:r>
          </a:p>
          <a:p>
            <a:pPr marL="0" indent="0">
              <a:buNone/>
            </a:pPr>
            <a:r>
              <a:rPr lang="ru-RU" dirty="0"/>
              <a:t>информационной справки).</a:t>
            </a:r>
          </a:p>
          <a:p>
            <a:r>
              <a:rPr lang="ru-RU" dirty="0"/>
              <a:t> </a:t>
            </a:r>
            <a:r>
              <a:rPr lang="ru-RU" b="1" dirty="0"/>
              <a:t>Адрес электронной почты </a:t>
            </a:r>
            <a:r>
              <a:rPr lang="ru-RU" dirty="0"/>
              <a:t>(QR-код может содержать адрес</a:t>
            </a:r>
          </a:p>
          <a:p>
            <a:pPr marL="0" indent="0">
              <a:buNone/>
            </a:pPr>
            <a:r>
              <a:rPr lang="ru-RU" dirty="0"/>
              <a:t>электронной почты и имя адресата).</a:t>
            </a:r>
          </a:p>
          <a:p>
            <a:r>
              <a:rPr lang="ru-RU" b="1" dirty="0"/>
              <a:t>Телефонные номера (</a:t>
            </a:r>
            <a:r>
              <a:rPr lang="ru-RU" dirty="0"/>
              <a:t>При сканировании QR-кода с внедренным</a:t>
            </a:r>
          </a:p>
          <a:p>
            <a:pPr marL="0" indent="0">
              <a:buNone/>
            </a:pPr>
            <a:r>
              <a:rPr lang="ru-RU" dirty="0"/>
              <a:t>телефонным номером можно сразу же сделать звонок).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B64342-5982-4F98-BC83-15146CE667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30" y="1263330"/>
            <a:ext cx="1810669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76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D501D-8833-41D9-8573-C31547955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38178"/>
            <a:ext cx="8911687" cy="1280890"/>
          </a:xfrm>
        </p:spPr>
        <p:txBody>
          <a:bodyPr/>
          <a:lstStyle/>
          <a:p>
            <a:r>
              <a:rPr lang="ru-RU" dirty="0"/>
              <a:t>Как можно прочитать QR – кода.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EA3F60-21D2-4CEE-8D50-D01AFA247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Прочитать QR-код можно несколькими способами:</a:t>
            </a:r>
          </a:p>
          <a:p>
            <a:pPr marL="0" indent="0">
              <a:buNone/>
            </a:pPr>
            <a:r>
              <a:rPr lang="ru-RU" dirty="0"/>
              <a:t>• Во-первых, если картинка опубликована на сайте в сети Интернет,</a:t>
            </a:r>
          </a:p>
          <a:p>
            <a:pPr marL="0" indent="0">
              <a:buNone/>
            </a:pPr>
            <a:r>
              <a:rPr lang="ru-RU" dirty="0"/>
              <a:t>то можно взять эту картинку и прочитать в специальной </a:t>
            </a:r>
            <a:r>
              <a:rPr lang="ru-RU" dirty="0" err="1"/>
              <a:t>online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программе-сканере QR-кода. Но это не самый удобный и</a:t>
            </a:r>
          </a:p>
          <a:p>
            <a:pPr marL="0" indent="0">
              <a:buNone/>
            </a:pPr>
            <a:r>
              <a:rPr lang="ru-RU" dirty="0"/>
              <a:t>практичный путь.</a:t>
            </a:r>
          </a:p>
          <a:p>
            <a:pPr marL="0" indent="0">
              <a:buNone/>
            </a:pPr>
            <a:r>
              <a:rPr lang="ru-RU" dirty="0"/>
              <a:t>• Во-вторых, картинку можно просто сфотографировать камерой</a:t>
            </a:r>
          </a:p>
          <a:p>
            <a:pPr marL="0" indent="0">
              <a:buNone/>
            </a:pPr>
            <a:r>
              <a:rPr lang="ru-RU" dirty="0"/>
              <a:t>Вашего мобильного телефона и прочитать при помощи</a:t>
            </a:r>
          </a:p>
          <a:p>
            <a:pPr marL="0" indent="0">
              <a:buNone/>
            </a:pPr>
            <a:r>
              <a:rPr lang="ru-RU" dirty="0"/>
              <a:t>предварительно установленного приложения. Это чрезвычайно</a:t>
            </a:r>
          </a:p>
          <a:p>
            <a:pPr marL="0" indent="0">
              <a:buNone/>
            </a:pPr>
            <a:r>
              <a:rPr lang="ru-RU" dirty="0"/>
              <a:t>удобно и практично.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D25DFE-C6B4-43D1-98BE-B724F0547F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49" y="1437405"/>
            <a:ext cx="1810669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44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B03559-AF90-4065-A5C1-B64A6BB49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Доступ к интернету: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05E264-ACD6-4E17-8648-FEC6FD76D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Wi – Fi   </a:t>
            </a:r>
            <a:r>
              <a:rPr lang="en-US" sz="2800" dirty="0" err="1"/>
              <a:t>matematika</a:t>
            </a:r>
            <a:endParaRPr lang="en-US" sz="2800" dirty="0"/>
          </a:p>
          <a:p>
            <a:r>
              <a:rPr lang="ru-RU" sz="2800" dirty="0"/>
              <a:t>Пароль: </a:t>
            </a:r>
            <a:r>
              <a:rPr lang="en-US" sz="2800" dirty="0"/>
              <a:t>formula19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06499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BE5513-5CDE-4528-8DD5-0092E4D0B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Программное</a:t>
            </a:r>
            <a:br>
              <a:rPr lang="ru-RU" b="1" dirty="0"/>
            </a:br>
            <a:r>
              <a:rPr lang="ru-RU" b="1" dirty="0"/>
              <a:t> обеспечение</a:t>
            </a:r>
            <a:br>
              <a:rPr lang="ru-RU" b="1" dirty="0"/>
            </a:br>
            <a:r>
              <a:rPr lang="ru-RU" b="1" dirty="0"/>
              <a:t> телефона.</a:t>
            </a:r>
            <a:br>
              <a:rPr lang="ru-RU" dirty="0"/>
            </a:br>
            <a:br>
              <a:rPr lang="en-US" dirty="0"/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F7A470D-D336-437E-85B9-086C860E1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400" y="55488"/>
            <a:ext cx="3475350" cy="6178402"/>
          </a:xfr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FA5F3E8-9309-4D2D-9E3F-268A29FFCA44}"/>
              </a:ext>
            </a:extLst>
          </p:cNvPr>
          <p:cNvSpPr/>
          <p:nvPr/>
        </p:nvSpPr>
        <p:spPr>
          <a:xfrm>
            <a:off x="1597538" y="2473622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Нужно лишь установить на 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мобильный телефон 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небольшую свободно- </a:t>
            </a:r>
          </a:p>
          <a:p>
            <a:r>
              <a:rPr lang="ru-RU" sz="2800" dirty="0">
                <a:solidFill>
                  <a:srgbClr val="002060"/>
                </a:solidFill>
              </a:rPr>
              <a:t>распространяемую 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программу для чтения </a:t>
            </a:r>
          </a:p>
          <a:p>
            <a:r>
              <a:rPr lang="ru-RU" sz="2800" dirty="0">
                <a:solidFill>
                  <a:srgbClr val="002060"/>
                </a:solidFill>
              </a:rPr>
              <a:t>QR-кодов. Для работы она 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не требует доступа в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Интернет.</a:t>
            </a:r>
          </a:p>
        </p:txBody>
      </p:sp>
    </p:spTree>
    <p:extLst>
      <p:ext uri="{BB962C8B-B14F-4D97-AF65-F5344CB8AC3E}">
        <p14:creationId xmlns:p14="http://schemas.microsoft.com/office/powerpoint/2010/main" val="2900281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8274" y="552735"/>
            <a:ext cx="8588992" cy="61824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44211" y="313756"/>
            <a:ext cx="8164231" cy="585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      Как создать </a:t>
            </a:r>
            <a:r>
              <a:rPr lang="en-US" sz="2400" b="1" dirty="0">
                <a:solidFill>
                  <a:srgbClr val="C00000"/>
                </a:solidFill>
              </a:rPr>
              <a:t>QR-</a:t>
            </a:r>
            <a:r>
              <a:rPr lang="ru-RU" sz="2400" b="1" dirty="0">
                <a:solidFill>
                  <a:srgbClr val="C00000"/>
                </a:solidFill>
              </a:rPr>
              <a:t> код?</a:t>
            </a:r>
            <a:endParaRPr lang="ru-RU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2741" y="914401"/>
            <a:ext cx="7710985" cy="285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331" y="3985145"/>
            <a:ext cx="7670042" cy="232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2803</TotalTime>
  <Words>653</Words>
  <Application>Microsoft Office PowerPoint</Application>
  <PresentationFormat>Широкоэкранный</PresentationFormat>
  <Paragraphs>140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Century Gothic</vt:lpstr>
      <vt:lpstr>Tahoma</vt:lpstr>
      <vt:lpstr>Times New Roman</vt:lpstr>
      <vt:lpstr>Wingdings 3</vt:lpstr>
      <vt:lpstr>Легкий дым</vt:lpstr>
      <vt:lpstr>Презентация PowerPoint</vt:lpstr>
      <vt:lpstr>Что такое QR – код.</vt:lpstr>
      <vt:lpstr>Как используется QR – код.</vt:lpstr>
      <vt:lpstr>Что можно закодировать с помощью QR – кода.</vt:lpstr>
      <vt:lpstr>Презентация PowerPoint</vt:lpstr>
      <vt:lpstr>Как можно прочитать QR – кода.</vt:lpstr>
      <vt:lpstr>Доступ к интернету:</vt:lpstr>
      <vt:lpstr>Программное  обеспечение  телефона.  </vt:lpstr>
      <vt:lpstr>Презентация PowerPoint</vt:lpstr>
      <vt:lpstr>Презентация PowerPoint</vt:lpstr>
      <vt:lpstr>Презентация PowerPoint</vt:lpstr>
      <vt:lpstr>barcode.gif</vt:lpstr>
      <vt:lpstr>Использование QR – кодов в образовании.</vt:lpstr>
      <vt:lpstr>Учебная деятельность</vt:lpstr>
      <vt:lpstr>Презентация PowerPoint</vt:lpstr>
      <vt:lpstr>Игровая деятельность</vt:lpstr>
      <vt:lpstr>Организация пространства</vt:lpstr>
      <vt:lpstr>Проектная  деятельность</vt:lpstr>
      <vt:lpstr>Внеурочная деятельность</vt:lpstr>
      <vt:lpstr>Воспитательная работа</vt:lpstr>
      <vt:lpstr>Использование  QR –кодов в образовании.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nataliiasupchan@dnevnik.ru</dc:creator>
  <cp:lastModifiedBy>antonesku@dnevnik.ru</cp:lastModifiedBy>
  <cp:revision>26</cp:revision>
  <dcterms:created xsi:type="dcterms:W3CDTF">2020-01-06T07:15:08Z</dcterms:created>
  <dcterms:modified xsi:type="dcterms:W3CDTF">2020-01-13T23:45:02Z</dcterms:modified>
</cp:coreProperties>
</file>