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</p:sldMasterIdLst>
  <p:notesMasterIdLst>
    <p:notesMasterId r:id="rId52"/>
  </p:notesMasterIdLst>
  <p:sldIdLst>
    <p:sldId id="256" r:id="rId21"/>
    <p:sldId id="257" r:id="rId22"/>
    <p:sldId id="259" r:id="rId23"/>
    <p:sldId id="260" r:id="rId24"/>
    <p:sldId id="261" r:id="rId25"/>
    <p:sldId id="271" r:id="rId26"/>
    <p:sldId id="272" r:id="rId27"/>
    <p:sldId id="273" r:id="rId28"/>
    <p:sldId id="274" r:id="rId29"/>
    <p:sldId id="275" r:id="rId30"/>
    <p:sldId id="296" r:id="rId31"/>
    <p:sldId id="276" r:id="rId32"/>
    <p:sldId id="270" r:id="rId33"/>
    <p:sldId id="277" r:id="rId34"/>
    <p:sldId id="278" r:id="rId35"/>
    <p:sldId id="279" r:id="rId36"/>
    <p:sldId id="280" r:id="rId37"/>
    <p:sldId id="295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</p:sldIdLst>
  <p:sldSz cx="9907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ill Sans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ill Sans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ill Sans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ill Sans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bg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bg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bg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bg1"/>
        </a:solidFill>
        <a:latin typeface="Gill San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30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7228A0BA-782C-4DD1-8FE4-9DC06598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5D0D0FB1-14C6-462E-A162-F902E1A7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E5739D-734F-476D-99F2-B434E960BF2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1FE938FF-7684-4819-A597-0317D411C87E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52500" y="-4106863"/>
            <a:ext cx="4951413" cy="130127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3AE8ED-3F23-4933-8055-7C6A17C751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EC3026A2-CE70-4569-AA8F-8C91DFED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068A15-CF92-4205-A84E-F492881C63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0F3D5C-16B8-4914-8186-625E87E7D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164436E-AC46-4C50-8C04-7A8002EA27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43EFDA-2C20-4B2C-B6E5-4F174BA23FAE}" type="slidenum">
              <a:rPr lang="ru-RU" altLang="ru-RU" smtClean="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Gill Sans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6D7E1899-50E7-4014-945F-983E8AA058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5970588" y="-4106863"/>
            <a:ext cx="18799176" cy="13014326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70206FC4-F902-4388-B208-D754D59CDE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D594F62-ADBA-4B6F-A00F-293ADC086C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42EA0C-20E1-403E-A0E5-525F19E17676}" type="slidenum">
              <a:rPr lang="ru-RU" altLang="ru-RU" smtClean="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Gill Sans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BDAAC514-F6BE-4457-BCFB-0199196D2A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339BAFF4-D91B-458C-B942-36978C2085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28625" algn="l"/>
                <a:tab pos="858838" algn="l"/>
                <a:tab pos="1289050" algn="l"/>
                <a:tab pos="1719263" algn="l"/>
                <a:tab pos="2149475" algn="l"/>
                <a:tab pos="2579688" algn="l"/>
                <a:tab pos="3009900" algn="l"/>
                <a:tab pos="3440113" algn="l"/>
                <a:tab pos="3870325" algn="l"/>
                <a:tab pos="4300538" algn="l"/>
                <a:tab pos="4730750" algn="l"/>
                <a:tab pos="5160963" algn="l"/>
                <a:tab pos="5591175" algn="l"/>
                <a:tab pos="6021388" algn="l"/>
                <a:tab pos="6451600" algn="l"/>
                <a:tab pos="6881813" algn="l"/>
                <a:tab pos="7312025" algn="l"/>
                <a:tab pos="7742238" algn="l"/>
                <a:tab pos="8172450" algn="l"/>
                <a:tab pos="8602663" algn="l"/>
              </a:tabLst>
            </a:pPr>
            <a:endParaRPr lang="ru-RU" altLang="ru-RU" sz="1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DDD810DE-BD86-4DE0-B5BB-A8C90C73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5B072A-C1B0-47A9-986D-046B7269B1DB}" type="slidenum">
              <a:rPr lang="ru-RU" altLang="ru-RU">
                <a:latin typeface="Gill San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E846ED9-E4FD-41A8-AA0D-1584DD062D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7736A1-8513-45D2-BF69-4D0C27FEFEC6}" type="slidenum">
              <a:rPr lang="ru-RU" altLang="ru-RU" smtClean="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Gill Sans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4F681D40-13D2-4BE5-A6C7-41F7E95489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5970588" y="-4106863"/>
            <a:ext cx="18799176" cy="13014326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00F433F7-26B7-4174-B00D-EE79135A8A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55F7991-C046-4DE6-ABD4-ABC317E13A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B2409E-5B14-4616-BEB5-CA15833EC1D4}" type="slidenum">
              <a:rPr lang="ru-RU" altLang="ru-RU" smtClean="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Gill Sans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EDF1D012-ED53-42DF-BE9E-1DDA7C863D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5970588" y="-4106863"/>
            <a:ext cx="18799176" cy="13014326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399DF023-2145-407F-A984-946724A76C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E1A42FB-A105-40B4-BC7E-ED2459EB8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3D3C4D-C971-43F8-B453-F60C5B5803CA}" type="slidenum">
              <a:rPr lang="ru-RU" altLang="ru-RU" smtClean="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Gill Sans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7D32CFAD-CA46-49F6-BEFF-AE139CDD9E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5970588" y="-4106863"/>
            <a:ext cx="18799176" cy="13014326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B40A9A3-F239-4131-9061-5C27D01437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472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59818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191D42-4FAA-4BDD-82BA-1F6C892BE1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5C0C-32FE-4E8E-9285-4459C7B975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8927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FB3464-54D4-40A3-AB6F-E0BF512CEE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2C36-83CB-45F5-B895-6FA08837A4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42541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BD01A6-1BD7-46D0-8D49-4B57DFC19A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785E2-1C40-45EA-8C51-F32955F0F1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48504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9463" y="7318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3" y="7318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F13CF2-22E4-40C7-A5EF-938EC319EE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912D-F029-4B48-AD7F-B381EBCA8B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0090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93F54-3280-48EE-B6BB-7C481FDAAD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4E0D-B39B-47D0-8000-AB08685AC5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2267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7BEDAF-B7BE-47D1-95EE-1B531A4682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3EE9-43C5-47E6-A578-947D0E379E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8388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B63DE8A-E2CE-444D-9CDC-425B73EB30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8FDB-B21C-41FA-A6B0-45DA57ABF8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4414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EA0F76-98C1-437B-91E2-5196491111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C649-4565-479F-A505-8AE7955C29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08889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45ECDE-5307-449D-84B3-3FA1B3392E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CB72-DDEF-48E7-914C-517252B7DF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45629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B86F03-8B38-4CA2-8892-667861EC4F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8664-E738-4027-AFFB-6F446939DC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14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4163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33242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3324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5958B7-82E4-4A22-8931-123AD71690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873C-F8FD-4F75-B330-FA72BFCAAB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9131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98A736-19DE-41E7-ABE5-DCFAC8E7DB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7499-3528-44B8-A5C0-310C9B2074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36085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136614-525B-4B17-8379-4E7ECD2E10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8071-3CD0-4C07-BCF2-F1FF7A27C4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08678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75A065-0F26-4267-B26B-93DE057F37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C216-5938-4B69-9643-0051BC1F98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82563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18CF27-CA3F-4485-9248-111A6F06C1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C946-DDE1-4C75-95D5-C684AED1AE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59803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FBD614-1189-491E-BEB6-86794EE440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67A-3AFB-4341-832D-A21BB11EDA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64157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45B90A-9885-40D3-B49D-8225B54514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183A-279B-4282-8DCF-C810260520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46813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B513E6-B995-4144-9238-E7D48A9751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F5426-FB13-40A4-98FC-81D99C1373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5582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EEDBB-D35C-415D-8E06-9EDDEFD633B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5329-EB3B-45D0-BBFB-A7C20C808C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0773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1BBBC1-1F7F-42CF-88C7-D05CCCF058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35A5E-34E9-479E-9EA9-F8F8237362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10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A003F25-FC02-414F-B71A-FDE467829B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15A5-7A40-42B5-82D2-A531C09410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44522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772130-1416-4E3A-AA84-689AE69D77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A3BE-962E-422E-A1AC-CA1F402C0E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8139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3288" y="-6353175"/>
            <a:ext cx="2305050" cy="124793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963" y="-6353175"/>
            <a:ext cx="6765925" cy="12479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A01638-E2AB-4633-A500-4CA4925024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EA27-550B-4DD1-A0B5-5B8B396E07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7746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EE0FE9-E373-4782-8AE7-7F8DAAF64B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DB8B-9E3F-48DF-B3BB-398B418412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1376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B6FCEF-3593-49C7-88B8-1C9101B6CA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956F-EFC7-420F-BBF3-1E10890A4F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06490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2D4333-833B-455F-AFFB-C09A3BB18B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0F56-7E1E-4C20-B69E-B24B97C309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78582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9463" y="3889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3" y="3889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057D87-1306-4BAE-9ADC-2705D7C3A5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C940-285A-4DB8-B5CA-4E0C5C391D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8938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940C1-A86B-40EC-A76F-C26A2805CF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A4F9-70B7-4CC3-A5FF-E2EF27B4F6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4315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950F64-91AA-4B0F-AB20-BDEB23CF23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AAC75-7366-475F-8E8D-B32D6A3114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49337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146499C-D3F8-4BCE-98DD-5D27E4BA7E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99D6-8557-459A-8CF0-CC407C2A0A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3413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A3B041-63BD-48EB-891E-955ECF58E0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3655-B81D-4CF0-AE22-B359882F8D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490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2E67A5-1882-472B-882D-B155F09702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7653-44BC-4651-AE2A-1B14FBA329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9548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42C553-8C0F-4D62-9547-41CEC69EEB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3334-20C6-43BD-985D-F911FA3309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90114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69A73E-F98C-457A-B996-18783FF0FE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D4BB-84A4-4EFC-A6A9-7729615A9B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02287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29813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2981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3BF773-2F8C-46F7-A5E8-2632BD9B16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96FF-EC92-46EB-AB53-911D5B3AB6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61501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950776-B85A-4AF8-8A1C-8206B16FC5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C5014-68EE-4E3F-8BA0-8FCD317A8F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226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E23594-8BB3-4145-8C46-6901CB444F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4E3B-DC57-46D2-90A7-7B50D1C37F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37550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537579-3841-4834-9D56-8A94805A26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532A-452D-459A-A6C8-46F73D6511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41585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A256D3-9339-4921-9842-7D2E163578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6654-34E4-43A9-BF76-2AB5FF66BA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33446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32E7A9-CD8A-4DD4-BA06-430442A403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ED68-B062-45DD-9B31-83D58FE11F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6725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823570-A152-40C1-A356-22A6DF5966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172E-C7D7-480E-94BC-7AB9E19495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91023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0DEE837-E3D7-4BD4-AD5F-CFA6556138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0917-150D-428A-9876-98989B2EF0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545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26C9A67-F798-4932-B750-51974B4320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3FA9-48D3-4B08-B30E-6D49ABFC37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22172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F3C70-F7EA-4AD4-9A14-C0B83EF718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4AAB-850A-4116-8452-4517E4C23D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58194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2723D-032A-40D2-8451-1A3D1BAE15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9ACCF-C2AD-498E-B86C-7C3D0668C3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40797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D6A8C3-5C00-4A90-9CE7-76E0D113E8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3110-2196-4A79-87EF-86928675D8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79827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671ADC-7677-4B99-AD8E-700E1C7B9B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8990B-D596-4D7F-850F-C75DF9D7C7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71173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C699C1-A607-4F8F-8B78-651AD1A009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88B5-E57D-4B33-AE97-52625A50EC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79322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09019B-FD0C-4330-A0F4-A22E7A6FCF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AACA-E0EB-46C8-A8A3-4EFC08A9A93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9615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77DDA6-DCB0-4C82-99E5-B59CA6BB6C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5E3E-ABC7-42D2-A32F-E5603652FB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7160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6075" y="2343150"/>
            <a:ext cx="2274888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3363" y="2343150"/>
            <a:ext cx="227647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D1E04E-D607-4301-9B55-B46DD79A86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0951-4770-4C93-B2A0-8B8C685600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34825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5664FA-661A-47A0-863C-610A627B6C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549C-FC22-4B62-8190-ADAFFF5E3E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85352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BDA852-0640-48F3-9D50-A80F089740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69A5-B07E-4DDB-BEB3-013E536809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767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563" y="2663825"/>
            <a:ext cx="3910012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71975" y="2663825"/>
            <a:ext cx="3910013" cy="341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2FDB083-8E53-4DB4-A644-026CA4B4F5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197F-ED0C-4C17-A470-8AAFBBFBBD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66884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08F7581-6AD3-4BF7-BE87-E9A8FCC14A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2F9A-EE4D-4E3F-8E92-1A7F3C5312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55537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BC281-B15C-4466-956C-31326A920E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9507-B314-458F-8C1A-A357C5D455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00807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3B77E2-6A35-4A52-A017-FD260AC8D3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39C0-A3DF-4BF2-807F-6007682449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00951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22F4D9-BDDB-4933-B183-9A3062AF0D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C8FB-1F0B-4525-830D-25ECB94FAD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7576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15075" y="-6353175"/>
            <a:ext cx="1992313" cy="147304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963" y="-6353175"/>
            <a:ext cx="5827712" cy="147304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CF43FF-8D44-41B8-8629-2EE1F2C69C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3F1-F2DF-4336-81EE-4A3C60AF89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4703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1D019A-07DA-4266-A3E3-5AB015556F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1023-F9CB-424B-B53A-2ACEA92A57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8172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E2E625-0636-4DB6-848E-EF5E16CAF4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F97-4229-48A8-B841-21E2037114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65861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5A129-7E32-4C01-A35A-2EF29EB54D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136D-5D29-4049-892B-FBE72E2549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49905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208D8-B1BC-4BB5-A0E8-8EE151183B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EE5C-82FB-49A8-B889-CEBAAA2B25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19776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127FDA-2B38-43F5-9891-B840F43A11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DD4F-3309-4807-A1D7-B8D92D56E9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956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A4F79D-0BD7-4D7A-BFF7-7419D2DACB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E1A2-4116-4870-9209-1466F0B797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24704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F3C0C-0E5C-40F4-BCAF-5871D66AD2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9463-1050-47C5-926A-634B6A5053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2766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CD7B486-58E9-4444-A18A-9C73267438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D209-52BC-4F31-9280-62BF8A970E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418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29B344-4DA1-43C6-B580-C4DFDDEAA7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F1CE-35E8-4A9B-9CF6-4F7761FDB2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20491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9CE257-767F-4BBC-B579-42DBBE0854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E9DA-0BF7-49EF-878D-E18910812A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36816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7078BD-CB25-402D-A6D5-CF3F060AD3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ABDA-EC10-437A-A167-C7C5864642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75010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-1901825"/>
            <a:ext cx="2228850" cy="8027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-1901825"/>
            <a:ext cx="6535738" cy="8027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530FF4-818C-4936-9E6D-C0F5413DF6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668E-9DE1-470B-ABB8-D7739E51BF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91203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BCD54C-C8FA-4602-9370-711D985AC6E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3C14-4669-4888-84EC-27EC22042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27454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35C266-62AD-4A9D-8207-BD41F858D9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24E4-CF99-4D49-BF7D-F6A3A9C493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74601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455C92-5959-485E-9702-3009979B3C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A97-ACFE-438B-8C6C-DC4FD43739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46830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563" y="1154113"/>
            <a:ext cx="3910012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71975" y="1154113"/>
            <a:ext cx="3910013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3F49B9-15B0-4E92-B42D-806FC76541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0CA5-8F2B-42F4-BF79-4B58F678E2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410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24D05F2-1802-4690-AF0E-5C04585985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002B-0F34-4E87-B9FA-4743A31FD8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7801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499EE-1B37-4262-8CB3-3326809494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8E4B-97D7-4336-9888-FA65768B4D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95916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376DFD3-652A-43BF-9DDD-BC0ACC8B0A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B237-ED03-43DE-B387-78E6DA0C5E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99499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721AE19-C65D-4B6A-A69E-9BA4E52E91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682F-0D1F-46D7-AF68-F56EBBB509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81891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25727B-F296-4176-9F56-A7A7510920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CEB8-0F26-46C5-83A1-92B7708901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411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F1AD0B-8434-4EDF-929F-7881938A86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FC4A-659F-43CB-8000-D666F5AAE4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02407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1FBCDA-87B3-4648-967A-BD82941DFC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BF2F-5645-4B9B-8F04-3DF72B00BF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09618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7400" y="274638"/>
            <a:ext cx="2274888" cy="53816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9563" y="274638"/>
            <a:ext cx="6675437" cy="5381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D93DE9-447D-44C2-A731-EB5501E7BD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BE8A-FF26-43B5-A0CE-64A5BC1019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41238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50C6A21-2F69-4C6E-A26C-0A1FCB552B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3B61-C867-4432-A80B-139C71F505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29450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FFE785A-6668-48E8-B777-2D4CC1E9CA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11E4-FD82-4822-9BE2-8C53A81A38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3895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C606209-8764-4302-A4D9-3EE04757B8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3394B-A5CF-4FB2-ABC9-81467A0225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951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D5C6328-C7F2-4F52-A1F9-A6A346E078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D04A-9664-43DD-B910-5C0CDA3192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3720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563" y="2663825"/>
            <a:ext cx="3910012" cy="351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71975" y="2663825"/>
            <a:ext cx="3910013" cy="351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C7BB11-8883-4746-B54C-412A967776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2805-BF8B-46D4-B9D6-C2686DE1A4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37801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9BFD0B9-39D0-4D6E-A314-7289C2B432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4FD1-4235-414B-BB1E-EBA849CFDB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13902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DC2A757-EA52-4404-BF5B-5FEC57D7D6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8DFC-E246-4C56-A2EF-DB3C5CB373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99836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EA3199B-2250-48B5-A0EB-3FFA4AEE97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ED4C-5BF2-4034-854E-E1010ED953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21489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346C7C3-9591-4366-9A4E-ED0BE4536D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9B1F-71F1-4E5D-B97A-FC1DC2603D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32180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9296EF-DCF7-4A2D-A212-214B232DAD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7D8D-F64D-41EF-BCEF-0377ABA312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31236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2E5F8F-3333-42FD-8B00-B95BECE595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D0D3-A142-4F6F-9CBC-F60972EFCB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90356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89675" y="-5507038"/>
            <a:ext cx="1992313" cy="11688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9563" y="-5507038"/>
            <a:ext cx="5827712" cy="11688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92BFF97-78B1-49BA-80B6-794213E588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1314-6CEC-4690-9BA0-26BAD13D30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27148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A5C086-DC42-4D2A-83C1-A75433FC3D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29112-8400-4B78-B248-E70CFB2C09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66327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BB1938-B0DD-4FD0-911D-EFD7EA8448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F2B-79C5-42C9-9ABE-7EB4E6742A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1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E60764-DDC7-49BE-ADBE-22ED42D904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DA5E-9C2D-4B79-A4AB-4B49AF16F6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23538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853D06-A9EF-4B21-9BD8-4779F1A91E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5DD0-3486-4DDB-BD50-A61065A80A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25720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2263" y="1028700"/>
            <a:ext cx="3910012" cy="516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84675" y="1028700"/>
            <a:ext cx="3910013" cy="516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7E3562-E99F-48A5-83AC-7855A1DD7B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B9A6-B8FC-4016-BDD6-19CFAF674A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52318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D9490-A61B-4290-8E11-40F1925BB0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0633-5F2F-4E49-ADB0-38CD9A8E4E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43815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B076B0A-E6C8-4C73-9991-B0D15427DC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8F6F-EA62-4249-9A64-2937A4A9A5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80912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6AF7DA-8AA3-47E9-BE4B-13584CFEF7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337E-7962-486E-BFFA-60C3D5EFE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35092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A10B5F-99E4-4D2B-9948-43745CD4AE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BFC1-A60C-46E0-A2A5-D0FB7C7618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17107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E02378-F29F-48EC-854B-DADA0B850F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20F3-5C7E-4C38-BB70-7CBFBC932B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9772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1ADF0A-BEFA-4BF5-B6F2-3F285FA2D4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09944-F7AD-4977-9AC5-C82353C74C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28014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0575" y="274638"/>
            <a:ext cx="2271713" cy="591820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2263" y="274638"/>
            <a:ext cx="66659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229107-099D-4789-8A71-35B4925644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1EF9-1F2C-4C73-8EF9-542172CBBB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86295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CE325E7-28FE-4BD5-B03B-3F635D15AB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A36E-E2BA-46E4-BBFC-FD8145A9CF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91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9719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4ADE4A-4CEA-47A5-8608-1784AC8688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A003-3DD7-488E-87D4-3A78DF7ADA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94189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12E09A-AF9B-4694-91B5-D131EBEA72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58D8-BF6F-4753-A6C6-98663F62EF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42091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A84AE3A-0300-432A-9E3A-77EAB6F3DC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884D-5C4C-4485-BF2A-5B1C0CD606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78548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9563" y="2663825"/>
            <a:ext cx="4565650" cy="356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3" y="2663825"/>
            <a:ext cx="4567237" cy="356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EB4E98-4F93-4118-BBE4-DE61D47258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9D07-C671-4602-8FB5-5CEB233E83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22376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F0D302A-091F-4BAC-9177-E7ADE707BE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C1D1-23F7-4D97-872F-D9F829B9F4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20137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1D851FD-2618-4C05-9FA1-A54A2FE8AB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CB8F-714A-4412-B466-CBA5B835F0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45733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33EE815-8908-4AF4-8B51-5FBB1D749A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B319-C736-4222-8F8F-2A09610476F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80890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F19F001-0AE0-4639-A6F4-ED209D21C0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0651-30EA-45EA-A869-DA48265C7A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91956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0F9557-ABB3-42C9-93E2-7A91EADFE7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0456-7C32-406D-91E5-AE4CF2A034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46278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114C3C-20F8-48B8-85E5-9321F626EB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2E2-B5E1-42A2-BAE9-0C998FD633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49639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3925" y="-5507038"/>
            <a:ext cx="2320925" cy="117348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9563" y="-5507038"/>
            <a:ext cx="6811962" cy="11734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25DD608-AEC5-4A4A-99A4-9D8E34BA39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68B3-DD38-4A35-B459-F05FBF508B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4312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AEC189-0D76-400C-862D-39CB1B44BE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90B1-4714-45E1-B231-0D2A11F01F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32574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F0B4AC-6CFB-41F7-B5C1-47FF9BD356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E99D-1540-40F5-9EFB-C8A709BF4B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32773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0A23D0-7EBA-4581-91E9-A2C46ABAD8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5859-34F0-4753-A0B3-ECAC469259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54452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725505-C25A-4D6D-A77E-2CD863866D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1E54-CB8C-4C99-B083-51F0A7B55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51931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190E-FF82-4B55-AEC1-FFE19E7844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F7DE-1241-4BDD-8393-44D5E6E42B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550319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CD9163-3686-48C4-AA19-9830552BD7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1B6C-E039-4FE3-934E-F6FBA5296B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058983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ACD982-DDBE-4761-A6A6-0754994302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1310-BFD8-419A-ADFF-AAAD41B6E5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4389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5F91F8A-61A3-462F-BE24-37A454B880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9573-F1E6-443A-8499-C4BC1A18E5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96581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225DE-0F39-4909-9AA1-4713BE1163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EAF0-2166-48DD-89E4-DFA95D7347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24001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F6B6D2-D89C-4FD4-ABAB-9F68EA5351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9902-C0CA-4640-AD49-A5F3094EDA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59080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1221C1-1DB6-4054-A157-2325DAA0A9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3D03-5CE9-4A89-85FC-6AB91679C5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42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89675" y="-5507038"/>
            <a:ext cx="1992313" cy="115855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9563" y="-5507038"/>
            <a:ext cx="5827712" cy="115855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61E704-8B38-4D0A-BBA6-23844C11EF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4A47-E6B1-4CAD-902C-EE9691FEAD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9943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D0120F-D1F1-493B-BE38-3BA9EBA7E5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0077-562E-4A05-BF82-1F668C3899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942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442ED0-0B72-416F-AF53-D121AE0A70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73A3-F61B-45BE-8445-4C76F80168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545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2FA6CF-80F3-47D0-9A20-136EB05E33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36EF-3E2A-4D22-A129-19C5214D20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22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A83FC9-ABC4-49D2-B6FB-36147362AF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094C-050B-4ED7-BAD8-C71BD7C587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3344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FB0FAE-4303-4AD3-AE82-3ED8851B6E1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A15E-D08E-41C8-8FDF-7D044C5F41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3702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28958-5C83-4F55-A129-3F473CFE75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9442-DFD1-4A45-BAD2-4540A5DF2A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573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3171D58-9383-42B1-BF13-B5EC45305A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944F-4885-41BF-B17B-0947F854F8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003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8460FD0-A2E2-4744-ACC7-EA5F39E7E6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2593F-D989-432B-9918-36C3518AAA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052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5645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A9DF8B-B488-4994-8057-E1271EDFE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8E3E-9C06-4CA3-BC7C-C044920AE4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7903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D487F6-E6EA-412A-8185-7DB9E2027E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49DA-19C6-4457-9CF3-0306450130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6025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37B87C-F738-4D08-A706-B361552D5A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196BB-DB78-447D-BBEB-1798C5DD22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67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0575" y="-6078538"/>
            <a:ext cx="2271713" cy="122047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2263" y="-6078538"/>
            <a:ext cx="6665912" cy="122047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4A6FCD-D97E-41A1-898B-AB45269F8F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C813-3631-42D1-890E-FB41B42396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6651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86CF66-E570-4C8B-8FAD-CBBB0AD32E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77F6-9118-497F-97A2-5B2236E735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0008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6810163-C5BA-4051-98CF-83601F64F8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99CA-7E4B-4909-A1F9-470C151D04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0914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7A602A0-DDD7-4DA6-A88F-F43193A7D6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722A-A5D6-418A-86B7-092C28CE98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2855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78563" y="2468563"/>
            <a:ext cx="1593850" cy="1157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24813" y="2468563"/>
            <a:ext cx="1595437" cy="1157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32FB9E-AA32-4383-9AB3-CAD67176FE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434D-E03F-46B6-B3D3-14D275A95A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255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0BECC15-D9D9-4331-B160-0E768D9016A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4B95-09EA-4B3F-9689-536F76A0E5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9801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DCFBB2F-510D-44B0-B980-A7282525E6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2F3F-A691-4A30-96B9-19B2D65321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96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0124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0EE8E15-73D5-45B9-928A-8D1242D1E3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BF99-82AE-410F-9E07-C38D3528BD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0828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FBAA13-CD57-43CD-9B62-3E0866679F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3DFE-8ADE-4E5D-B567-263CE3E879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5742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940D3A-BEA3-49CD-B1A9-BFDFF6CD0C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3BD1-333E-4305-804F-EA7F5ED282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862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F080DA-7741-4746-BF28-7486F49358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73CD-10BF-40AE-8A37-705483634A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2961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-6192838"/>
            <a:ext cx="2324100" cy="20240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2263" y="-6192838"/>
            <a:ext cx="6821487" cy="20240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84F680-6AC6-425C-980A-F449C7A4A6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385-F61C-4C16-910D-CD295077D8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6320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B37F3D-CAC4-4997-9775-035F2F641A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2A15-B0F0-4693-87FD-063AF2EBA2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9040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6FF8DE-6D34-41E1-8355-63F97A5B61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7B87-A229-49F8-A0BA-4DB1E7602E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762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006499A-51AA-469B-9FBC-C1FB791FF8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FC49-ADB9-4D59-A3CD-FEC08DA7CD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9299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75" y="2343150"/>
            <a:ext cx="1958975" cy="722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61250" y="2343150"/>
            <a:ext cx="1960563" cy="722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FD6D81-9BD8-40A5-A10D-E69DEEAFE3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2087-275E-4CAE-9EC2-D18155E28F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5582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5D33C06-10E5-4177-ABA4-38B661C09E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5B2C-C62E-49E1-8B35-F1EF7F8337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75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0224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0BA77BA-F17C-4BFD-B94E-B19464753B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6E3A-D591-455F-B0EC-438A6AFC7C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5109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6DCEFB7-A4C5-41B2-9C8E-C7D9B14557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9968E-23F0-4B8D-831F-DCA957CA88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6046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0569E3-67AB-4F48-BADF-78FC31201C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393B-2577-458A-B5BB-B5F410A2BD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7912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6EEEB2D-1B86-4572-9A2C-0ADAD9D3F3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9F86-CDA3-4BAE-A756-3D9534A440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7288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D044D3B-3270-4967-BF2E-34D2B89446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CFDB-98E2-4100-A1D1-EF011F97B29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751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04225" y="-5502275"/>
            <a:ext cx="1017588" cy="1506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75" y="-5502275"/>
            <a:ext cx="2901950" cy="15068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BD30AD-0D33-4999-818E-A2EBFAA84C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3515-3FE1-4677-994B-AD710D0ABF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8768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40A770-4F86-4676-82A5-4F4FFAB70A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957CC-995F-43F0-B96A-C4EDDA3DBC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5506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646AA2E-4F1C-405B-94D8-333A8B9A72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D47B-74FA-4920-8E41-D8C99C51CB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8908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AB4B2E-EB44-44A5-A50A-7519CB65B4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0D10-3D99-483E-AAC0-02B358F4BE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9971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75" y="2343150"/>
            <a:ext cx="195897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61250" y="2343150"/>
            <a:ext cx="196056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9BB163-273D-4211-9658-207436E9B7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C162-5F07-4EAF-B310-EFC394620B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404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0219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0C38BE1-69C3-4B63-8F44-DE2E62E7FE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F56A-3BFA-4DCD-8FCA-3BE2555858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5840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E0DF8B5-CB1F-43B6-BE24-B8C05B4E25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BFBB-131F-4C91-94D1-54CE8AD500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1260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D4CA05B-722E-492F-A00C-B871BEACF5B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3566-ADBF-494E-AEA6-F0AA0BFF1D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7476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8DDAFC-71F6-4504-BF79-1C4876FAFA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575-DB11-479E-881C-5E8F6841C3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4839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A55820-360C-46D1-AD56-40EB14F7AA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5E6A-7B12-453C-9B86-DA1A49962B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030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892913-D30D-4635-9712-617F11F952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5259-4086-4A41-A91F-4EADEA77DA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299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04225" y="-5502275"/>
            <a:ext cx="1017588" cy="134842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75" y="-5502275"/>
            <a:ext cx="2901950" cy="13484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58285D-1AE8-4D4A-895C-200AA863F8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96AF-10DE-4397-A0B1-775FE0FA36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3473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359139-DECA-44F3-A808-43D0EC0EDA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6D98-D636-4275-AD74-D2D7FFAAD0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2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D39F25-ECF4-47DF-ADE9-BDC1193B70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359E-2CDF-46E6-8BF7-F0CCD592BE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8842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0CDCEF2-9EFA-4026-9DA0-D06A3B16F7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BE00-E581-4173-9463-9468EE39B8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739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57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3350" y="1851025"/>
            <a:ext cx="1946275" cy="722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12025" y="1851025"/>
            <a:ext cx="1947863" cy="722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9ABA63-91D4-456F-A94E-AA3F211D3F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5E9B-B58D-4E54-B0F1-70C4C40FD7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0138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80EECC-431F-4707-B992-CB14D55D2C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12110-366C-4AC2-8F85-E12746E5AF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0862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E77C6-0632-47F6-B248-2DBA1E37E3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4623-270D-4AE6-B2E9-6B46526728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4775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CED377E-AE70-47BC-BC90-9A7803743F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EFAC-54A4-441E-BBC6-8AC5B8399B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4677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5902D7-F409-4E80-A95B-4A54464DE2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D6DA-BA6A-431E-8C2B-FB784BC0F7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481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F6C433-7C19-40CF-B423-B9E0AF7498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5F3F-2678-4917-BFA6-5B9CE2E25B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0934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0AA07D2-2071-4E41-82E6-6756961E85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03B5-0814-4751-A6CD-4239A2F8EA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8945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58175" y="-5835650"/>
            <a:ext cx="1014413" cy="14909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3350" y="-5835650"/>
            <a:ext cx="2892425" cy="14909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F007BAE-57E3-49B7-ACFA-D4D3136D37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E24E-E28F-40DA-8FE5-C5E65386B2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3996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F1F63A-44CD-4852-885B-EF0868112AB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EC69-9D91-426E-A0C5-B24C2641514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4448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492CDA-CB0C-48C4-B0DC-D2E9A7DD64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F35E-B8EA-4D85-A16E-6AB7856AC5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96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1248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FD468A-8DC9-4F31-B1F9-CD412E2E0A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ACC6-B6E4-4BC2-B7F5-78E1973285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8490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878757-8929-4525-8E3C-D839D0C236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2B10-D0A3-4A20-A63F-C34BF6EEAC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1306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C30B9D-3294-41BE-86B7-FDF0671A3B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B157-8A27-48FB-AC72-5C7249A108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3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995BBD-2A20-4768-A40A-398C260DC0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A674-7425-42D0-9F96-C1F0E814CD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1753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80B1F98-04DB-4043-B515-A11821ED03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D438-B31D-4FD1-B8D2-E451F3D337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2638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02BE41-FFE8-405A-B193-A9F41BBFE4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1B2E-7312-4556-80B4-1BDCF87CA2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5916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04249-152D-48D5-873A-F8741A0272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CE7A9-2CCD-4EBB-B37F-D39FE719A7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6330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307210-6B2F-4740-AEB9-157B755A43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7C39-92AB-4D66-B823-416BC5BA81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4455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D18639-A312-4D9F-9068-2EB7BEBF8F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ACBD-56FB-4C6D-9F50-D1FBD6E6E7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40068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646F04-36C6-436A-BAFA-C705FACABF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C946-AAB0-4433-8517-1E497C0FD0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399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4886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CC2F3E-CE8B-4F2D-AD0A-13B7650832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08E2-DB4F-4448-816F-A19E1BB2D2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920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363B86-9E5F-4E8B-8EA3-508C4195BF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CD25-836B-4082-B023-CB9C31224B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6955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9463" y="7318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3" y="731838"/>
            <a:ext cx="4108450" cy="286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0EF318-EB1E-45BD-BA1E-D2FF75DF7E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4CE5-BC86-4977-B0F8-E0AD2DD40E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779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27997-D817-453C-930D-8BB384C4FA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7D06-124A-42ED-B98B-464FDE0974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4851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566DB87-B5A2-422B-92DA-5372897BE1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E9F1-E649-4A26-8827-78BCB9E8C9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7439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095E2A6-C2AD-4F7B-862C-FF509B8A8F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E0C5-FFCC-4588-9548-3423B465D5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126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85DFFE-B11B-4397-886B-666F519A84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202F-BA8C-4CD3-9914-228353E004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6074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52B2CB-9BD5-4D7C-B094-0C1C1595D0E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4529-295C-438E-AB4B-50B9602AAD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06465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2E5A57-C078-467E-A528-EDA4DF1AB8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1AF6-6722-4C74-ADCE-D554BCF144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913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33242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3324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F4E00D-841E-4EC8-BEA3-D44F874AE4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95DD-603C-4A06-A528-D2E6A35F32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1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F43F01B0-18E4-4818-99E3-92489D24036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027" name="Freeform 2">
              <a:extLst>
                <a:ext uri="{FF2B5EF4-FFF2-40B4-BE49-F238E27FC236}">
                  <a16:creationId xmlns:a16="http://schemas.microsoft.com/office/drawing/2014/main" id="{67FAA1B7-21A1-4495-9A9D-FBA629AB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F18B20"/>
            </a:solidFill>
            <a:ln w="25560">
              <a:solidFill>
                <a:srgbClr val="F18B2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3">
              <a:extLst>
                <a:ext uri="{FF2B5EF4-FFF2-40B4-BE49-F238E27FC236}">
                  <a16:creationId xmlns:a16="http://schemas.microsoft.com/office/drawing/2014/main" id="{A82DB669-5929-451A-8983-DE682BF46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CB5E3"/>
            </a:solidFill>
            <a:ln w="25560">
              <a:solidFill>
                <a:srgbClr val="7CB5E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4">
              <a:extLst>
                <a:ext uri="{FF2B5EF4-FFF2-40B4-BE49-F238E27FC236}">
                  <a16:creationId xmlns:a16="http://schemas.microsoft.com/office/drawing/2014/main" id="{48448153-DF9A-4DE0-9CE3-FE71E936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solidFill>
              <a:srgbClr val="C8DB31"/>
            </a:solidFill>
            <a:ln w="25560">
              <a:solidFill>
                <a:srgbClr val="C8DB3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>
            <a:extLst>
              <a:ext uri="{FF2B5EF4-FFF2-40B4-BE49-F238E27FC236}">
                <a16:creationId xmlns:a16="http://schemas.microsoft.com/office/drawing/2014/main" id="{1D45906C-0677-4BBA-B076-485A2ABB5175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0245" name="Freeform 2">
              <a:extLst>
                <a:ext uri="{FF2B5EF4-FFF2-40B4-BE49-F238E27FC236}">
                  <a16:creationId xmlns:a16="http://schemas.microsoft.com/office/drawing/2014/main" id="{355AB8C7-393F-4BFC-96BF-72D901A0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05F8CF2C-E8B3-4478-B7D5-B02D203B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C59D1CA9-F66E-4C58-B803-BBDF6BE00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0243" name="Rectangle 5">
            <a:extLst>
              <a:ext uri="{FF2B5EF4-FFF2-40B4-BE49-F238E27FC236}">
                <a16:creationId xmlns:a16="http://schemas.microsoft.com/office/drawing/2014/main" id="{E374CFB0-E8C1-4BDF-9A15-5B9C3222B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731838"/>
            <a:ext cx="8369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701BEC66-A769-4CD9-BFCF-7F40C7EE68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9E0AD4-F2F7-4449-A6D1-D37F15A4F9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:a16="http://schemas.microsoft.com/office/drawing/2014/main" id="{0A939E89-2C4E-4855-B56C-EB21A279022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FC92F6DF-5F9A-49A3-8C41-569618A7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Freeform 3">
              <a:extLst>
                <a:ext uri="{FF2B5EF4-FFF2-40B4-BE49-F238E27FC236}">
                  <a16:creationId xmlns:a16="http://schemas.microsoft.com/office/drawing/2014/main" id="{208CCDC3-50BA-4C36-829F-A68717A8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4">
              <a:extLst>
                <a:ext uri="{FF2B5EF4-FFF2-40B4-BE49-F238E27FC236}">
                  <a16:creationId xmlns:a16="http://schemas.microsoft.com/office/drawing/2014/main" id="{A44C1A5B-2E34-47C3-8642-DEDAC6E8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386E8EE-936B-4A95-A72A-2887811D27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7DEA10-99A3-4FD3-8C6E-8EC3043A7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CBCFAE0E-3F40-4CE0-B842-EC939AFB8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-6353175"/>
            <a:ext cx="9223375" cy="81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>
            <a:extLst>
              <a:ext uri="{FF2B5EF4-FFF2-40B4-BE49-F238E27FC236}">
                <a16:creationId xmlns:a16="http://schemas.microsoft.com/office/drawing/2014/main" id="{4796ECE5-42E8-4210-9FF5-68D2B6C3F068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2293" name="Freeform 2">
              <a:extLst>
                <a:ext uri="{FF2B5EF4-FFF2-40B4-BE49-F238E27FC236}">
                  <a16:creationId xmlns:a16="http://schemas.microsoft.com/office/drawing/2014/main" id="{992781AB-2AB3-4CB5-B828-4A900EF2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432E496F-7A6D-45C3-86DA-9ADA407A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4">
              <a:extLst>
                <a:ext uri="{FF2B5EF4-FFF2-40B4-BE49-F238E27FC236}">
                  <a16:creationId xmlns:a16="http://schemas.microsoft.com/office/drawing/2014/main" id="{D951205F-CE5C-492B-BA62-92A43B81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2291" name="Rectangle 5">
            <a:extLst>
              <a:ext uri="{FF2B5EF4-FFF2-40B4-BE49-F238E27FC236}">
                <a16:creationId xmlns:a16="http://schemas.microsoft.com/office/drawing/2014/main" id="{A1043359-08AB-4FB4-885D-AB82D83CA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388938"/>
            <a:ext cx="8369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7A30360E-A0E1-49DF-B5F0-7A836254E3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0016C-5636-4EAA-ACBA-2A2C649393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AC6E9C7E-9210-472F-87CE-A6BBBB99400E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3316" name="Freeform 2">
              <a:extLst>
                <a:ext uri="{FF2B5EF4-FFF2-40B4-BE49-F238E27FC236}">
                  <a16:creationId xmlns:a16="http://schemas.microsoft.com/office/drawing/2014/main" id="{B2D2124B-F585-4CDD-8A52-43C4C926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E88924FF-CB1B-4601-9278-8B29A5A3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32C981A0-4A5C-44B1-8A00-7517DD2E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EECD950-DF05-47E4-8778-22DDAC445D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ACF0B5-822D-4F63-8D5C-400FD8C464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09B47C2A-B0AA-4853-A557-ADBB26C02E8B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4343" name="Freeform 2">
              <a:extLst>
                <a:ext uri="{FF2B5EF4-FFF2-40B4-BE49-F238E27FC236}">
                  <a16:creationId xmlns:a16="http://schemas.microsoft.com/office/drawing/2014/main" id="{102C1D2C-75C1-4F72-BEF7-CB23EC7E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Freeform 3">
              <a:extLst>
                <a:ext uri="{FF2B5EF4-FFF2-40B4-BE49-F238E27FC236}">
                  <a16:creationId xmlns:a16="http://schemas.microsoft.com/office/drawing/2014/main" id="{2F87568B-5F5B-49D6-B633-2E41A5F2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Rectangle 4">
              <a:extLst>
                <a:ext uri="{FF2B5EF4-FFF2-40B4-BE49-F238E27FC236}">
                  <a16:creationId xmlns:a16="http://schemas.microsoft.com/office/drawing/2014/main" id="{A2775E41-C1B7-47E4-A4A1-11C28C331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F841711-0BBA-467B-96D9-5E0A9B4774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3865F9-D4F2-46AD-85B6-F2E4EFD1FF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2A6F2C7-C5BD-41FD-B676-10CFF8C7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439988"/>
            <a:ext cx="84502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5D761BD-712A-47B2-B863-C6BFCB756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-6353175"/>
            <a:ext cx="7972425" cy="81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10F0D95E-4378-4343-B3A5-BBCD92A13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2343150"/>
            <a:ext cx="4703763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>
            <a:extLst>
              <a:ext uri="{FF2B5EF4-FFF2-40B4-BE49-F238E27FC236}">
                <a16:creationId xmlns:a16="http://schemas.microsoft.com/office/drawing/2014/main" id="{7A45183B-EBC5-4201-8A5E-AD0241AF8BF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5387" name="Freeform 2">
              <a:extLst>
                <a:ext uri="{FF2B5EF4-FFF2-40B4-BE49-F238E27FC236}">
                  <a16:creationId xmlns:a16="http://schemas.microsoft.com/office/drawing/2014/main" id="{E26E77CF-6F40-4623-97AD-2CBE42A0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8" name="Freeform 3">
              <a:extLst>
                <a:ext uri="{FF2B5EF4-FFF2-40B4-BE49-F238E27FC236}">
                  <a16:creationId xmlns:a16="http://schemas.microsoft.com/office/drawing/2014/main" id="{2BEE37F8-1841-481A-97AA-37E347CFE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Rectangle 4">
              <a:extLst>
                <a:ext uri="{FF2B5EF4-FFF2-40B4-BE49-F238E27FC236}">
                  <a16:creationId xmlns:a16="http://schemas.microsoft.com/office/drawing/2014/main" id="{766DA388-81EF-4847-B35A-83A588690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25C4309-9D02-45B1-A894-BD297070F6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724B3D-2964-4983-B237-A2CAD7CB5A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57E9571E-23A1-49FB-ABB8-451A25D02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-1901825"/>
            <a:ext cx="79724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9852F1D-E819-424B-9818-EEA223323C45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1725613"/>
            <a:ext cx="7032625" cy="4010025"/>
            <a:chOff x="905" y="1087"/>
            <a:chExt cx="4430" cy="2526"/>
          </a:xfrm>
        </p:grpSpPr>
        <p:sp>
          <p:nvSpPr>
            <p:cNvPr id="15366" name="Rectangle 8">
              <a:extLst>
                <a:ext uri="{FF2B5EF4-FFF2-40B4-BE49-F238E27FC236}">
                  <a16:creationId xmlns:a16="http://schemas.microsoft.com/office/drawing/2014/main" id="{DA9FC09A-B813-4DAD-82E4-1C8715871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1087"/>
              <a:ext cx="1476" cy="631"/>
            </a:xfrm>
            <a:prstGeom prst="rect">
              <a:avLst/>
            </a:prstGeom>
            <a:solidFill>
              <a:srgbClr val="487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67" name="Rectangle 9">
              <a:extLst>
                <a:ext uri="{FF2B5EF4-FFF2-40B4-BE49-F238E27FC236}">
                  <a16:creationId xmlns:a16="http://schemas.microsoft.com/office/drawing/2014/main" id="{AF6B5098-DFA1-4E99-A5C8-76347393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087"/>
              <a:ext cx="1476" cy="631"/>
            </a:xfrm>
            <a:prstGeom prst="rect">
              <a:avLst/>
            </a:prstGeom>
            <a:solidFill>
              <a:srgbClr val="3DB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68" name="Rectangle 10">
              <a:extLst>
                <a:ext uri="{FF2B5EF4-FFF2-40B4-BE49-F238E27FC236}">
                  <a16:creationId xmlns:a16="http://schemas.microsoft.com/office/drawing/2014/main" id="{3D9DDAFE-E73A-4AED-884D-B6169E3DA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087"/>
              <a:ext cx="1476" cy="631"/>
            </a:xfrm>
            <a:prstGeom prst="rect">
              <a:avLst/>
            </a:prstGeom>
            <a:solidFill>
              <a:srgbClr val="E85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69" name="Rectangle 11">
              <a:extLst>
                <a:ext uri="{FF2B5EF4-FFF2-40B4-BE49-F238E27FC236}">
                  <a16:creationId xmlns:a16="http://schemas.microsoft.com/office/drawing/2014/main" id="{1D08636F-00B2-470A-BA44-1EEE0667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1719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0" name="Rectangle 12">
              <a:extLst>
                <a:ext uri="{FF2B5EF4-FFF2-40B4-BE49-F238E27FC236}">
                  <a16:creationId xmlns:a16="http://schemas.microsoft.com/office/drawing/2014/main" id="{37BDE481-872A-45C4-A915-ABE5E79AE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719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1" name="Rectangle 13">
              <a:extLst>
                <a:ext uri="{FF2B5EF4-FFF2-40B4-BE49-F238E27FC236}">
                  <a16:creationId xmlns:a16="http://schemas.microsoft.com/office/drawing/2014/main" id="{F21B7CC4-8A77-4303-80CC-A9D3D3DFA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1719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2" name="Rectangle 14">
              <a:extLst>
                <a:ext uri="{FF2B5EF4-FFF2-40B4-BE49-F238E27FC236}">
                  <a16:creationId xmlns:a16="http://schemas.microsoft.com/office/drawing/2014/main" id="{343BF4AA-F5F6-4F78-9F29-21D6E6328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2351"/>
              <a:ext cx="147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3" name="Rectangle 15">
              <a:extLst>
                <a:ext uri="{FF2B5EF4-FFF2-40B4-BE49-F238E27FC236}">
                  <a16:creationId xmlns:a16="http://schemas.microsoft.com/office/drawing/2014/main" id="{05FAC957-273B-4552-BB1F-944C4F60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351"/>
              <a:ext cx="147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4" name="Rectangle 16">
              <a:extLst>
                <a:ext uri="{FF2B5EF4-FFF2-40B4-BE49-F238E27FC236}">
                  <a16:creationId xmlns:a16="http://schemas.microsoft.com/office/drawing/2014/main" id="{C3D1A85C-E113-4496-BD24-B6265039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351"/>
              <a:ext cx="147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5" name="Rectangle 17">
              <a:extLst>
                <a:ext uri="{FF2B5EF4-FFF2-40B4-BE49-F238E27FC236}">
                  <a16:creationId xmlns:a16="http://schemas.microsoft.com/office/drawing/2014/main" id="{07B24A6E-AA3E-4286-9AFE-00906CFE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2982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6" name="Rectangle 18">
              <a:extLst>
                <a:ext uri="{FF2B5EF4-FFF2-40B4-BE49-F238E27FC236}">
                  <a16:creationId xmlns:a16="http://schemas.microsoft.com/office/drawing/2014/main" id="{C683C549-DBE3-48E3-A7EB-F9AD771D0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82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7" name="Rectangle 19">
              <a:extLst>
                <a:ext uri="{FF2B5EF4-FFF2-40B4-BE49-F238E27FC236}">
                  <a16:creationId xmlns:a16="http://schemas.microsoft.com/office/drawing/2014/main" id="{8CA3E469-122D-4B82-9E68-53B12DA2C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982"/>
              <a:ext cx="147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5378" name="Line 20">
              <a:extLst>
                <a:ext uri="{FF2B5EF4-FFF2-40B4-BE49-F238E27FC236}">
                  <a16:creationId xmlns:a16="http://schemas.microsoft.com/office/drawing/2014/main" id="{5CA88AE9-BB0F-4B55-B788-799F8B74C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1087"/>
              <a:ext cx="0" cy="2526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21">
              <a:extLst>
                <a:ext uri="{FF2B5EF4-FFF2-40B4-BE49-F238E27FC236}">
                  <a16:creationId xmlns:a16="http://schemas.microsoft.com/office/drawing/2014/main" id="{5E64CE4A-E675-4129-BCF7-110180E5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1087"/>
              <a:ext cx="0" cy="2526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22">
              <a:extLst>
                <a:ext uri="{FF2B5EF4-FFF2-40B4-BE49-F238E27FC236}">
                  <a16:creationId xmlns:a16="http://schemas.microsoft.com/office/drawing/2014/main" id="{13D64BB5-E113-44FA-B8A3-A2A8A35D4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719"/>
              <a:ext cx="4430" cy="0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23">
              <a:extLst>
                <a:ext uri="{FF2B5EF4-FFF2-40B4-BE49-F238E27FC236}">
                  <a16:creationId xmlns:a16="http://schemas.microsoft.com/office/drawing/2014/main" id="{1A2B64DE-F66C-41E2-97A3-A41D8139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2351"/>
              <a:ext cx="4430" cy="0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24">
              <a:extLst>
                <a:ext uri="{FF2B5EF4-FFF2-40B4-BE49-F238E27FC236}">
                  <a16:creationId xmlns:a16="http://schemas.microsoft.com/office/drawing/2014/main" id="{12B081F7-C96E-421D-9A7E-C7D3F168A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2982"/>
              <a:ext cx="4430" cy="0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25">
              <a:extLst>
                <a:ext uri="{FF2B5EF4-FFF2-40B4-BE49-F238E27FC236}">
                  <a16:creationId xmlns:a16="http://schemas.microsoft.com/office/drawing/2014/main" id="{AB3D3CBF-479A-4AD9-89ED-8475B1427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087"/>
              <a:ext cx="0" cy="2526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Line 26">
              <a:extLst>
                <a:ext uri="{FF2B5EF4-FFF2-40B4-BE49-F238E27FC236}">
                  <a16:creationId xmlns:a16="http://schemas.microsoft.com/office/drawing/2014/main" id="{EF7EC375-9521-43BA-9130-02A9C2076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6" y="1087"/>
              <a:ext cx="0" cy="2526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27">
              <a:extLst>
                <a:ext uri="{FF2B5EF4-FFF2-40B4-BE49-F238E27FC236}">
                  <a16:creationId xmlns:a16="http://schemas.microsoft.com/office/drawing/2014/main" id="{25DC083B-1516-47CF-9A14-85F00EDBA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087"/>
              <a:ext cx="4430" cy="0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28">
              <a:extLst>
                <a:ext uri="{FF2B5EF4-FFF2-40B4-BE49-F238E27FC236}">
                  <a16:creationId xmlns:a16="http://schemas.microsoft.com/office/drawing/2014/main" id="{D35DA1FE-B0EB-43D9-8AA2-B271783AA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3614"/>
              <a:ext cx="4430" cy="0"/>
            </a:xfrm>
            <a:prstGeom prst="line">
              <a:avLst/>
            </a:prstGeom>
            <a:noFill/>
            <a:ln w="12600">
              <a:solidFill>
                <a:srgbClr val="48709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>
            <a:extLst>
              <a:ext uri="{FF2B5EF4-FFF2-40B4-BE49-F238E27FC236}">
                <a16:creationId xmlns:a16="http://schemas.microsoft.com/office/drawing/2014/main" id="{FF81DC65-DC0E-4CEB-B1F5-70499B4AA49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6389" name="Freeform 2">
              <a:extLst>
                <a:ext uri="{FF2B5EF4-FFF2-40B4-BE49-F238E27FC236}">
                  <a16:creationId xmlns:a16="http://schemas.microsoft.com/office/drawing/2014/main" id="{1C2D5CCA-B0E6-4E0F-B7FA-75C663EF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EA60E031-B665-443F-AF2E-8C06A185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Rectangle 4">
              <a:extLst>
                <a:ext uri="{FF2B5EF4-FFF2-40B4-BE49-F238E27FC236}">
                  <a16:creationId xmlns:a16="http://schemas.microsoft.com/office/drawing/2014/main" id="{895A293F-41FD-472B-95ED-7BD27B71B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2169A3B-A99D-464A-B4BB-9FAA90A68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154113"/>
            <a:ext cx="79724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7D25039-88ED-4414-8091-78FD35BBE1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72CD5F-B4F9-4C61-B66B-C4E658F759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B085536-A7D1-4743-BA7F-F03B7F27A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-5507038"/>
            <a:ext cx="7972425" cy="8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49AB6EF8-49E8-4B0A-A3DF-31588131599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7414" name="Freeform 3">
              <a:extLst>
                <a:ext uri="{FF2B5EF4-FFF2-40B4-BE49-F238E27FC236}">
                  <a16:creationId xmlns:a16="http://schemas.microsoft.com/office/drawing/2014/main" id="{F2C7F24A-4CFC-4BFC-8599-858FFACA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5DA81670-51D9-4555-9C87-7CC542D7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5">
              <a:extLst>
                <a:ext uri="{FF2B5EF4-FFF2-40B4-BE49-F238E27FC236}">
                  <a16:creationId xmlns:a16="http://schemas.microsoft.com/office/drawing/2014/main" id="{EF298D20-42BE-4DF6-A784-79AE37A2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7412" name="Rectangle 6">
            <a:extLst>
              <a:ext uri="{FF2B5EF4-FFF2-40B4-BE49-F238E27FC236}">
                <a16:creationId xmlns:a16="http://schemas.microsoft.com/office/drawing/2014/main" id="{80EA2B8B-1816-48D8-B478-19D63EBC6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2663825"/>
            <a:ext cx="79724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9C75D3AB-D200-41EE-A9D1-6C6D835C9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BEC618-5AA3-4746-B531-9A4B45985A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1AE6DC2C-EB7D-41E3-81DA-C7D579A27586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8437" name="Freeform 2">
              <a:extLst>
                <a:ext uri="{FF2B5EF4-FFF2-40B4-BE49-F238E27FC236}">
                  <a16:creationId xmlns:a16="http://schemas.microsoft.com/office/drawing/2014/main" id="{389C961E-358A-4225-A37B-DAFBE25E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F790ED1-8EAE-4C70-9E58-5670E84F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Rectangle 4">
              <a:extLst>
                <a:ext uri="{FF2B5EF4-FFF2-40B4-BE49-F238E27FC236}">
                  <a16:creationId xmlns:a16="http://schemas.microsoft.com/office/drawing/2014/main" id="{2296BA9C-7B79-4107-BA5C-4EB685CAB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8435" name="Rectangle 5">
            <a:extLst>
              <a:ext uri="{FF2B5EF4-FFF2-40B4-BE49-F238E27FC236}">
                <a16:creationId xmlns:a16="http://schemas.microsoft.com/office/drawing/2014/main" id="{8A98C5B2-DB50-40BB-9200-2ADD204BF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28700"/>
            <a:ext cx="797242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0258593-AD9F-4874-9A8F-AA68154541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E11A41-D0F4-478B-8F3E-5CBD916CE0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A1F04D3-2FF3-4965-84A8-CD6007538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-5507038"/>
            <a:ext cx="7972425" cy="8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19459" name="Group 2">
            <a:extLst>
              <a:ext uri="{FF2B5EF4-FFF2-40B4-BE49-F238E27FC236}">
                <a16:creationId xmlns:a16="http://schemas.microsoft.com/office/drawing/2014/main" id="{4A44A15B-8155-4C2D-A825-04C36CDC558F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19462" name="Freeform 3">
              <a:extLst>
                <a:ext uri="{FF2B5EF4-FFF2-40B4-BE49-F238E27FC236}">
                  <a16:creationId xmlns:a16="http://schemas.microsoft.com/office/drawing/2014/main" id="{C5010880-6488-4064-B92C-322C8CDD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BD5E9053-620A-4B6C-A52A-2F2E1355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93A690F3-5D29-49EE-BB01-37D69E0B5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9460" name="Rectangle 6">
            <a:extLst>
              <a:ext uri="{FF2B5EF4-FFF2-40B4-BE49-F238E27FC236}">
                <a16:creationId xmlns:a16="http://schemas.microsoft.com/office/drawing/2014/main" id="{424358FD-A586-418E-A9A5-A0F2C806B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2663825"/>
            <a:ext cx="928528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D2A98B9-7769-4D3D-8A2B-63DD15B06C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4A53D5-D10C-4568-B24D-CB6E17E029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145CFD6-5811-498A-963B-CB8C264ED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-5507038"/>
            <a:ext cx="7972425" cy="8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2051" name="Group 2">
            <a:extLst>
              <a:ext uri="{FF2B5EF4-FFF2-40B4-BE49-F238E27FC236}">
                <a16:creationId xmlns:a16="http://schemas.microsoft.com/office/drawing/2014/main" id="{89A69E40-D8C9-4872-9A74-42333D30700D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2054" name="Freeform 3">
              <a:extLst>
                <a:ext uri="{FF2B5EF4-FFF2-40B4-BE49-F238E27FC236}">
                  <a16:creationId xmlns:a16="http://schemas.microsoft.com/office/drawing/2014/main" id="{622D44A0-EA2F-46B7-BED3-3A5E8D1B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5BAEEA14-A448-4B3E-BECD-9A5F65F89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5">
              <a:extLst>
                <a:ext uri="{FF2B5EF4-FFF2-40B4-BE49-F238E27FC236}">
                  <a16:creationId xmlns:a16="http://schemas.microsoft.com/office/drawing/2014/main" id="{5B8B0599-2FCC-445F-B3AA-5711861DC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052" name="Rectangle 6">
            <a:extLst>
              <a:ext uri="{FF2B5EF4-FFF2-40B4-BE49-F238E27FC236}">
                <a16:creationId xmlns:a16="http://schemas.microsoft.com/office/drawing/2014/main" id="{AB200CC5-66D1-463D-AE9B-774B89C54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2663825"/>
            <a:ext cx="79724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1E796A2-FF92-4C12-AF54-236CAA450E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E022F3-9797-4CAE-930B-EA4F3CD9B5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>
            <a:extLst>
              <a:ext uri="{FF2B5EF4-FFF2-40B4-BE49-F238E27FC236}">
                <a16:creationId xmlns:a16="http://schemas.microsoft.com/office/drawing/2014/main" id="{918F65A6-73D2-4C15-891B-6B32F0E6750E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20484" name="Freeform 2">
              <a:extLst>
                <a:ext uri="{FF2B5EF4-FFF2-40B4-BE49-F238E27FC236}">
                  <a16:creationId xmlns:a16="http://schemas.microsoft.com/office/drawing/2014/main" id="{E206E35D-F957-4EC7-B520-7A5D5A7E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40F63134-389A-4EB6-B7A6-95BD12E6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Rectangle 4">
              <a:extLst>
                <a:ext uri="{FF2B5EF4-FFF2-40B4-BE49-F238E27FC236}">
                  <a16:creationId xmlns:a16="http://schemas.microsoft.com/office/drawing/2014/main" id="{EE347E86-1D2D-4A93-8C08-F73C3F38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E28370B-2073-4213-BD84-1411A8DE46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156D8B-29D4-4930-BB7B-C9CA5F08E4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8BE3A2A4-57EF-4913-A871-9762B6B8D5FB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3077" name="Freeform 2">
              <a:extLst>
                <a:ext uri="{FF2B5EF4-FFF2-40B4-BE49-F238E27FC236}">
                  <a16:creationId xmlns:a16="http://schemas.microsoft.com/office/drawing/2014/main" id="{0BE62A79-63A5-46BE-9C9F-7575D80E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1581E639-730A-4FB5-83A2-5E0818C0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Rectangle 4">
              <a:extLst>
                <a:ext uri="{FF2B5EF4-FFF2-40B4-BE49-F238E27FC236}">
                  <a16:creationId xmlns:a16="http://schemas.microsoft.com/office/drawing/2014/main" id="{53A85E6D-EB43-46D3-B848-5EFE0742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3075" name="Rectangle 5">
            <a:extLst>
              <a:ext uri="{FF2B5EF4-FFF2-40B4-BE49-F238E27FC236}">
                <a16:creationId xmlns:a16="http://schemas.microsoft.com/office/drawing/2014/main" id="{CF8C56F1-B7FC-4A52-BBD4-9FC76A76B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-6078538"/>
            <a:ext cx="8950325" cy="8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CCDB0C3-07AF-47F8-9FE0-6AB09C97AD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F47FF4-1DE2-495E-8419-48FF00690F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154909AA-B169-45E4-99A9-36B620CF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-6192838"/>
            <a:ext cx="9297987" cy="81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4099" name="Group 2">
            <a:extLst>
              <a:ext uri="{FF2B5EF4-FFF2-40B4-BE49-F238E27FC236}">
                <a16:creationId xmlns:a16="http://schemas.microsoft.com/office/drawing/2014/main" id="{F698F13E-1BF9-4B47-851C-5F9B39D91E9A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4102" name="Freeform 3">
              <a:extLst>
                <a:ext uri="{FF2B5EF4-FFF2-40B4-BE49-F238E27FC236}">
                  <a16:creationId xmlns:a16="http://schemas.microsoft.com/office/drawing/2014/main" id="{87EF79E7-7F30-4457-8214-42FAEEE7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6AA9A4BC-8E39-48B2-8AF6-FD9D9E28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5">
              <a:extLst>
                <a:ext uri="{FF2B5EF4-FFF2-40B4-BE49-F238E27FC236}">
                  <a16:creationId xmlns:a16="http://schemas.microsoft.com/office/drawing/2014/main" id="{FECB9797-B7F1-43B8-8D1E-77513821C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4100" name="Rectangle 6">
            <a:extLst>
              <a:ext uri="{FF2B5EF4-FFF2-40B4-BE49-F238E27FC236}">
                <a16:creationId xmlns:a16="http://schemas.microsoft.com/office/drawing/2014/main" id="{AA5FF9CA-3FE1-49BC-8805-807592695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78563" y="2468563"/>
            <a:ext cx="3341687" cy="115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88B150C-07AE-42DE-BAD2-30B58FE262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92EB33-2C84-4FE2-96E8-BE8FB14789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55587943-DF9B-4402-884C-18E86C3E6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3688" y="-5502275"/>
            <a:ext cx="40481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8B7F662C-2542-4EA8-B319-5E4215D4902E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5126" name="Freeform 3">
              <a:extLst>
                <a:ext uri="{FF2B5EF4-FFF2-40B4-BE49-F238E27FC236}">
                  <a16:creationId xmlns:a16="http://schemas.microsoft.com/office/drawing/2014/main" id="{08B7BB78-2DC5-438B-8823-F60B0307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5A5C4FBA-2AB4-4137-B7BC-925057E9B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5">
              <a:extLst>
                <a:ext uri="{FF2B5EF4-FFF2-40B4-BE49-F238E27FC236}">
                  <a16:creationId xmlns:a16="http://schemas.microsoft.com/office/drawing/2014/main" id="{BFF5474E-9BF6-4F09-89BF-890E149E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5124" name="Rectangle 6">
            <a:extLst>
              <a:ext uri="{FF2B5EF4-FFF2-40B4-BE49-F238E27FC236}">
                <a16:creationId xmlns:a16="http://schemas.microsoft.com/office/drawing/2014/main" id="{CCCB0AE2-A059-440C-8F98-52298F2FA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75" y="2343150"/>
            <a:ext cx="4071938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8590142-A735-43F0-96DC-8A3FF97A44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8BE5C-2284-4B80-9398-D2692846D4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1BE725CE-5296-45BD-95A5-CD2F919FA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3688" y="-5502275"/>
            <a:ext cx="40481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6147" name="Group 2">
            <a:extLst>
              <a:ext uri="{FF2B5EF4-FFF2-40B4-BE49-F238E27FC236}">
                <a16:creationId xmlns:a16="http://schemas.microsoft.com/office/drawing/2014/main" id="{B6AAFC1C-278A-4BF3-8BF6-3F9011E59075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6150" name="Freeform 3">
              <a:extLst>
                <a:ext uri="{FF2B5EF4-FFF2-40B4-BE49-F238E27FC236}">
                  <a16:creationId xmlns:a16="http://schemas.microsoft.com/office/drawing/2014/main" id="{72FC6CA1-359D-4AA2-BDA9-F09A39021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E42F8639-9028-48D9-A3D8-39589B8A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5">
              <a:extLst>
                <a:ext uri="{FF2B5EF4-FFF2-40B4-BE49-F238E27FC236}">
                  <a16:creationId xmlns:a16="http://schemas.microsoft.com/office/drawing/2014/main" id="{455AB5BA-37F1-4A09-8DF5-A3B1D544E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6148" name="Rectangle 6">
            <a:extLst>
              <a:ext uri="{FF2B5EF4-FFF2-40B4-BE49-F238E27FC236}">
                <a16:creationId xmlns:a16="http://schemas.microsoft.com/office/drawing/2014/main" id="{6AE13999-6CCE-4584-969D-4833C2367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75" y="2343150"/>
            <a:ext cx="4071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CB14C81-999B-4E2D-8827-30D1A76C81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F9AD22-A714-4268-B787-380BA6CBAD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06FB96D-A83D-435C-9403-031ABD097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26050" y="-5835650"/>
            <a:ext cx="40465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grpSp>
        <p:nvGrpSpPr>
          <p:cNvPr id="7171" name="Group 2">
            <a:extLst>
              <a:ext uri="{FF2B5EF4-FFF2-40B4-BE49-F238E27FC236}">
                <a16:creationId xmlns:a16="http://schemas.microsoft.com/office/drawing/2014/main" id="{134762A2-9C46-4E24-B02F-523840FB0EA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7174" name="Freeform 3">
              <a:extLst>
                <a:ext uri="{FF2B5EF4-FFF2-40B4-BE49-F238E27FC236}">
                  <a16:creationId xmlns:a16="http://schemas.microsoft.com/office/drawing/2014/main" id="{EEC17E9F-366D-4FC7-8F9C-18F949E7C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C6094E43-A1F6-4D3E-8774-139151E6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Rectangle 5">
              <a:extLst>
                <a:ext uri="{FF2B5EF4-FFF2-40B4-BE49-F238E27FC236}">
                  <a16:creationId xmlns:a16="http://schemas.microsoft.com/office/drawing/2014/main" id="{895E2CBE-4B07-4AE0-B752-51E93164B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7172" name="Rectangle 6">
            <a:extLst>
              <a:ext uri="{FF2B5EF4-FFF2-40B4-BE49-F238E27FC236}">
                <a16:creationId xmlns:a16="http://schemas.microsoft.com/office/drawing/2014/main" id="{3A12AF3E-1AB8-49C6-8097-170490708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13350" y="1851025"/>
            <a:ext cx="4046538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AC51F54-762C-4E15-8558-6D4B209BAF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282ACA-7ABA-45C3-9FC0-F5202DCA62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591698B7-70F3-4656-9FD0-158F7A11F5F2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8196" name="Freeform 2">
              <a:extLst>
                <a:ext uri="{FF2B5EF4-FFF2-40B4-BE49-F238E27FC236}">
                  <a16:creationId xmlns:a16="http://schemas.microsoft.com/office/drawing/2014/main" id="{E20AFEA6-A970-4DE5-BA30-4EF2400F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68459992-42E2-45DF-9574-231AB9DD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Rectangle 4">
              <a:extLst>
                <a:ext uri="{FF2B5EF4-FFF2-40B4-BE49-F238E27FC236}">
                  <a16:creationId xmlns:a16="http://schemas.microsoft.com/office/drawing/2014/main" id="{7562E96A-56FA-4644-A55E-267FE29B1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8197" name="Rectangle 5">
            <a:extLst>
              <a:ext uri="{FF2B5EF4-FFF2-40B4-BE49-F238E27FC236}">
                <a16:creationId xmlns:a16="http://schemas.microsoft.com/office/drawing/2014/main" id="{F4ECC90A-2663-43CF-9D34-EFD95800EE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51CF47-6125-4496-8F57-171BB4CA51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0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:a16="http://schemas.microsoft.com/office/drawing/2014/main" id="{9174FA9F-8F0E-4891-A534-34E0CA41D29D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6435725"/>
            <a:ext cx="9532937" cy="431800"/>
            <a:chOff x="117" y="4054"/>
            <a:chExt cx="6005" cy="272"/>
          </a:xfrm>
        </p:grpSpPr>
        <p:sp>
          <p:nvSpPr>
            <p:cNvPr id="9221" name="Freeform 2">
              <a:extLst>
                <a:ext uri="{FF2B5EF4-FFF2-40B4-BE49-F238E27FC236}">
                  <a16:creationId xmlns:a16="http://schemas.microsoft.com/office/drawing/2014/main" id="{94A4E254-3528-4600-8E43-B95B43BA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304F7A"/>
                </a:gs>
                <a:gs pos="100000">
                  <a:srgbClr val="5B8C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6337BBD2-6DA3-4703-BB41-950948695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4054"/>
              <a:ext cx="227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1241" y="0"/>
                    <a:pt x="2772" y="0"/>
                  </a:cubicBezTo>
                  <a:cubicBezTo>
                    <a:pt x="2772" y="0"/>
                    <a:pt x="2772" y="0"/>
                    <a:pt x="2772" y="0"/>
                  </a:cubicBezTo>
                  <a:lnTo>
                    <a:pt x="18828" y="0"/>
                  </a:lnTo>
                  <a:cubicBezTo>
                    <a:pt x="2035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adFill rotWithShape="0">
              <a:gsLst>
                <a:gs pos="0">
                  <a:srgbClr val="D74176"/>
                </a:gs>
                <a:gs pos="100000">
                  <a:srgbClr val="EF66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Rectangle 4">
              <a:extLst>
                <a:ext uri="{FF2B5EF4-FFF2-40B4-BE49-F238E27FC236}">
                  <a16:creationId xmlns:a16="http://schemas.microsoft.com/office/drawing/2014/main" id="{14F91C7D-B030-4EC4-AD44-DA4ADB842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4054"/>
              <a:ext cx="2136" cy="272"/>
            </a:xfrm>
            <a:prstGeom prst="rect">
              <a:avLst/>
            </a:prstGeom>
            <a:gradFill rotWithShape="0">
              <a:gsLst>
                <a:gs pos="0">
                  <a:srgbClr val="288DD4"/>
                </a:gs>
                <a:gs pos="100000">
                  <a:srgbClr val="49C5F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9219" name="Rectangle 5">
            <a:extLst>
              <a:ext uri="{FF2B5EF4-FFF2-40B4-BE49-F238E27FC236}">
                <a16:creationId xmlns:a16="http://schemas.microsoft.com/office/drawing/2014/main" id="{83B7D248-F873-45D8-9B39-69690B734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731838"/>
            <a:ext cx="8369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7880" tIns="47880" rIns="4788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3415E5E-8E9F-40F3-AD69-8A2107910B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803775" y="6503988"/>
            <a:ext cx="2841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040" tIns="43200" rIns="86040" bIns="43200" numCol="1" anchor="t" anchorCtr="1" compatLnSpc="1">
            <a:prstTxWarp prst="textNoShape">
              <a:avLst/>
            </a:prstTxWarp>
          </a:bodyPr>
          <a:lstStyle>
            <a:lvl1pPr algn="l" eaLnBrk="1" hangingPunct="1">
              <a:buClrTx/>
              <a:buSzPct val="100000"/>
              <a:buFontTx/>
              <a:buNone/>
              <a:defRPr sz="13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C6B28C-4505-470F-9275-9D0D529067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600">
          <a:solidFill>
            <a:srgbClr val="3DB1E6"/>
          </a:solidFill>
          <a:latin typeface="Gill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600">
          <a:solidFill>
            <a:srgbClr val="3DB1E6"/>
          </a:solidFill>
          <a:latin typeface="Gill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E85A93"/>
          </a:solidFill>
          <a:latin typeface="+mn-lt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600">
          <a:solidFill>
            <a:srgbClr val="E85A93"/>
          </a:solidFill>
          <a:latin typeface="+mn-lt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600">
          <a:solidFill>
            <a:srgbClr val="E85A93"/>
          </a:solidFill>
          <a:latin typeface="+mn-lt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E85A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13478ED3-0E51-4AA1-9A85-C4421387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DE5D8D9E-2C10-499F-A1B1-BB8D67A58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916113"/>
            <a:ext cx="55118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5FBA3667-86FD-4212-9AE2-1CD3828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825" y="146050"/>
            <a:ext cx="990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1">
                <a:solidFill>
                  <a:srgbClr val="271B56"/>
                </a:solidFill>
                <a:latin typeface="Arial" panose="020B0604020202020204" pitchFamily="34" charset="0"/>
              </a:rPr>
              <a:t>Возможности использования интерактивного развивающего портала</a:t>
            </a:r>
          </a:p>
          <a:p>
            <a:pPr algn="ctr" eaLnBrk="1" hangingPunct="1">
              <a:buSzPct val="100000"/>
            </a:pPr>
            <a:r>
              <a:rPr lang="ru-RU" altLang="ru-RU" sz="3200" b="1">
                <a:solidFill>
                  <a:srgbClr val="271B56"/>
                </a:solidFill>
                <a:latin typeface="Arial" panose="020B0604020202020204" pitchFamily="34" charset="0"/>
              </a:rPr>
              <a:t>МЕРСИБО в логопедической работе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7A3560B-8499-4990-9F05-56BDB920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5373688"/>
            <a:ext cx="748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>
                <a:solidFill>
                  <a:srgbClr val="271B56"/>
                </a:solidFill>
                <a:latin typeface="Arial" panose="020B0604020202020204" pitchFamily="34" charset="0"/>
              </a:rPr>
              <a:t>ДЛЯ ДЕТЕЙ, РОДИТЕЛЕЙ И СПЕЦИАЛИСТОВ</a:t>
            </a: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FFA8FF20-2686-4C23-A5C7-9B4552E8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36270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</a:rPr>
              <a:t>MERSIBO.RU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>
            <a:extLst>
              <a:ext uri="{FF2B5EF4-FFF2-40B4-BE49-F238E27FC236}">
                <a16:creationId xmlns:a16="http://schemas.microsoft.com/office/drawing/2014/main" id="{E902A220-CAEE-40BA-BA1B-C56AA107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87338"/>
            <a:ext cx="712946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>
            <a:extLst>
              <a:ext uri="{FF2B5EF4-FFF2-40B4-BE49-F238E27FC236}">
                <a16:creationId xmlns:a16="http://schemas.microsoft.com/office/drawing/2014/main" id="{06E8E1BF-8EF1-4BFD-A6DF-8CD86816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9275"/>
            <a:ext cx="4537075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3">
            <a:extLst>
              <a:ext uri="{FF2B5EF4-FFF2-40B4-BE49-F238E27FC236}">
                <a16:creationId xmlns:a16="http://schemas.microsoft.com/office/drawing/2014/main" id="{5C16C415-19D4-450E-B256-BBAE8DF9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-7938"/>
            <a:ext cx="52308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>
            <a:extLst>
              <a:ext uri="{FF2B5EF4-FFF2-40B4-BE49-F238E27FC236}">
                <a16:creationId xmlns:a16="http://schemas.microsoft.com/office/drawing/2014/main" id="{65D3B208-08D7-44D9-A795-6B2EB120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75"/>
            <a:ext cx="6913562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>
            <a:extLst>
              <a:ext uri="{FF2B5EF4-FFF2-40B4-BE49-F238E27FC236}">
                <a16:creationId xmlns:a16="http://schemas.microsoft.com/office/drawing/2014/main" id="{AD146413-50EC-483B-A68B-8D5B821C3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7588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defTabSz="914400" eaLnBrk="1" hangingPunct="1"/>
            <a:endParaRPr lang="ru-RU" altLang="ru-RU" sz="3200">
              <a:solidFill>
                <a:srgbClr val="000000"/>
              </a:solidFill>
              <a:ea typeface="ヒラギノ角ゴ ProN W3"/>
              <a:cs typeface="ヒラギノ角ゴ ProN W3"/>
              <a:sym typeface="Gill Sans" charset="0"/>
            </a:endParaRP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313668BA-8742-46F5-B4BA-C46C15A0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04813"/>
            <a:ext cx="368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defTabSz="914400" eaLnBrk="1" hangingPunct="1"/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БАЗА ИГР И УПРАЖНЕНИЙ</a:t>
            </a:r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Gill Sans" charset="0"/>
              </a:rPr>
              <a:t> </a:t>
            </a:r>
          </a:p>
        </p:txBody>
      </p:sp>
      <p:cxnSp>
        <p:nvCxnSpPr>
          <p:cNvPr id="39940" name="Прямая соединительная линия 5">
            <a:extLst>
              <a:ext uri="{FF2B5EF4-FFF2-40B4-BE49-F238E27FC236}">
                <a16:creationId xmlns:a16="http://schemas.microsoft.com/office/drawing/2014/main" id="{259E775C-F6A9-4837-A825-8E5DA72A6E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908050"/>
            <a:ext cx="5816600" cy="0"/>
          </a:xfrm>
          <a:prstGeom prst="line">
            <a:avLst/>
          </a:prstGeom>
          <a:noFill/>
          <a:ln w="57150">
            <a:solidFill>
              <a:srgbClr val="271B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41" name="Изображение 6" descr="mersibo.png">
            <a:extLst>
              <a:ext uri="{FF2B5EF4-FFF2-40B4-BE49-F238E27FC236}">
                <a16:creationId xmlns:a16="http://schemas.microsoft.com/office/drawing/2014/main" id="{415385C0-A6B6-448F-A052-1541D3D97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33375"/>
            <a:ext cx="21605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Прямоугольник 5">
            <a:extLst>
              <a:ext uri="{FF2B5EF4-FFF2-40B4-BE49-F238E27FC236}">
                <a16:creationId xmlns:a16="http://schemas.microsoft.com/office/drawing/2014/main" id="{D2D627B6-9B9E-4084-A6DA-379D503E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6362700"/>
            <a:ext cx="243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defTabSz="914400" eaLnBrk="1" hangingPunct="1"/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 charset="0"/>
              </a:rPr>
              <a:t>MERSIBO.RU</a:t>
            </a:r>
            <a:endParaRPr lang="ru-RU" altLang="ru-RU" sz="2800">
              <a:solidFill>
                <a:srgbClr val="271B56"/>
              </a:solidFill>
              <a:latin typeface="Arial" panose="020B0604020202020204" pitchFamily="34" charset="0"/>
              <a:ea typeface="ヒラギノ角ゴ ProN W3"/>
              <a:cs typeface="ヒラギノ角ゴ ProN W3"/>
              <a:sym typeface="Gill Sans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D2AFD8-F8B1-4D91-85A0-B2C093F2611E}"/>
              </a:ext>
            </a:extLst>
          </p:cNvPr>
          <p:cNvSpPr/>
          <p:nvPr/>
        </p:nvSpPr>
        <p:spPr bwMode="auto">
          <a:xfrm>
            <a:off x="3100388" y="1268413"/>
            <a:ext cx="3962400" cy="2881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Подготовка к школе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Обучение чтению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Развитие речи</a:t>
            </a:r>
            <a:endParaRPr lang="ru-RU" sz="18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Gill Sans" charset="0"/>
            </a:endParaRP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Игры для самых маленьких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Логопедические игры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Развитие внимания и памяти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Творческие упражнения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Учимся считать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Игры на грамматику, лексику</a:t>
            </a: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000000"/>
                </a:solidFill>
                <a:ea typeface="ヒラギノ角ゴ ProN W3"/>
                <a:cs typeface="ヒラギノ角ゴ ProN W3"/>
                <a:sym typeface="Gill Sans" charset="0"/>
              </a:rPr>
              <a:t>Ребусы, викторины, кроссворды</a:t>
            </a:r>
            <a:endParaRPr lang="ru-RU" sz="18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Gill Sans" charset="0"/>
            </a:endParaRPr>
          </a:p>
          <a:p>
            <a:pPr marL="285750" indent="-285750" defTabSz="914400" eaLnBrk="1" hangingPunct="1">
              <a:buFont typeface="Wingdings" pitchFamily="2" charset="2"/>
              <a:buChar char="§"/>
              <a:defRPr/>
            </a:pPr>
            <a:endParaRPr lang="ru-RU" sz="180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Gill Sans" charset="0"/>
            </a:endParaRPr>
          </a:p>
          <a:p>
            <a:pPr marL="285750" indent="-285750" defTabSz="914400" eaLnBrk="1" hangingPunct="1">
              <a:defRPr/>
            </a:pPr>
            <a:endParaRPr lang="ru-RU" sz="1800">
              <a:solidFill>
                <a:srgbClr val="000000"/>
              </a:solidFill>
              <a:ea typeface="ヒラギノ角ゴ ProN W3"/>
              <a:cs typeface="ヒラギノ角ゴ ProN W3"/>
              <a:sym typeface="Gill Sans" charset="0"/>
            </a:endParaRPr>
          </a:p>
          <a:p>
            <a:pPr marL="285750" indent="-285750" defTabSz="914400" eaLnBrk="1" hangingPunct="1">
              <a:defRPr/>
            </a:pPr>
            <a:endParaRPr lang="ru-RU" sz="2000">
              <a:solidFill>
                <a:srgbClr val="000000"/>
              </a:solidFill>
              <a:ea typeface="ヒラギノ角ゴ ProN W3"/>
              <a:cs typeface="ヒラギノ角ゴ ProN W3"/>
              <a:sym typeface="Gill Sans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C3C2A-5E75-4BD3-A287-AB857C0A21F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49151" y="3717032"/>
            <a:ext cx="1993521" cy="1820171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35E56D-2B2B-45C1-ADAC-536EC07FD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17528" y="1844824"/>
            <a:ext cx="2614845" cy="1631696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8837B-01B0-45B9-B51D-3ED9AB4AFF84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295" y="3645024"/>
            <a:ext cx="2179310" cy="1772816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0DC80A-98C0-4863-AD37-40D89A21F6D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25330" y="4322812"/>
            <a:ext cx="1823422" cy="1811266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E7BEBD-D70E-48E4-806D-5F8AE271BC89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77929" y="4395015"/>
            <a:ext cx="2310656" cy="1725805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7BBA65-E561-4248-86A6-34E238AA04E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68747" y="1844824"/>
            <a:ext cx="2173925" cy="1593106"/>
          </a:xfrm>
          <a:prstGeom prst="rect">
            <a:avLst/>
          </a:prstGeom>
          <a:ln w="28575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9950" name="Text Box 15">
            <a:extLst>
              <a:ext uri="{FF2B5EF4-FFF2-40B4-BE49-F238E27FC236}">
                <a16:creationId xmlns:a16="http://schemas.microsoft.com/office/drawing/2014/main" id="{B64A8214-FBC9-457F-B26A-D0638395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5805488"/>
            <a:ext cx="2128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>
                <a:solidFill>
                  <a:schemeClr val="tx1"/>
                </a:solidFill>
              </a:rPr>
              <a:t>и многие другие…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>
            <a:extLst>
              <a:ext uri="{FF2B5EF4-FFF2-40B4-BE49-F238E27FC236}">
                <a16:creationId xmlns:a16="http://schemas.microsoft.com/office/drawing/2014/main" id="{81397113-E52C-4C74-B6B3-713E546D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763"/>
            <a:ext cx="48593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2">
            <a:extLst>
              <a:ext uri="{FF2B5EF4-FFF2-40B4-BE49-F238E27FC236}">
                <a16:creationId xmlns:a16="http://schemas.microsoft.com/office/drawing/2014/main" id="{5C2EC323-951B-4A98-8003-1C65A123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628775"/>
            <a:ext cx="4953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1">
            <a:extLst>
              <a:ext uri="{FF2B5EF4-FFF2-40B4-BE49-F238E27FC236}">
                <a16:creationId xmlns:a16="http://schemas.microsoft.com/office/drawing/2014/main" id="{950DC45B-398C-47CC-A7D4-6AA529CA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49275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>
            <a:extLst>
              <a:ext uri="{FF2B5EF4-FFF2-40B4-BE49-F238E27FC236}">
                <a16:creationId xmlns:a16="http://schemas.microsoft.com/office/drawing/2014/main" id="{1898B662-4893-416E-9F4F-A7DE15F5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0063"/>
            <a:ext cx="6142037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2">
            <a:extLst>
              <a:ext uri="{FF2B5EF4-FFF2-40B4-BE49-F238E27FC236}">
                <a16:creationId xmlns:a16="http://schemas.microsoft.com/office/drawing/2014/main" id="{C828F587-BDEA-4F54-9BE6-694B83D9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-65088"/>
            <a:ext cx="5230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>
            <a:extLst>
              <a:ext uri="{FF2B5EF4-FFF2-40B4-BE49-F238E27FC236}">
                <a16:creationId xmlns:a16="http://schemas.microsoft.com/office/drawing/2014/main" id="{B3A543CF-B85E-4E9A-A065-D26A4DF1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68375"/>
            <a:ext cx="56165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2">
            <a:extLst>
              <a:ext uri="{FF2B5EF4-FFF2-40B4-BE49-F238E27FC236}">
                <a16:creationId xmlns:a16="http://schemas.microsoft.com/office/drawing/2014/main" id="{3D3DB2C0-DF1A-4AE2-B0FD-9E39ECFC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188" y="115888"/>
            <a:ext cx="92884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>
            <a:extLst>
              <a:ext uri="{FF2B5EF4-FFF2-40B4-BE49-F238E27FC236}">
                <a16:creationId xmlns:a16="http://schemas.microsoft.com/office/drawing/2014/main" id="{B4049A71-EEA8-4EF8-9CB7-3BDE8404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692150"/>
            <a:ext cx="57007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Прямоугольник 2">
            <a:extLst>
              <a:ext uri="{FF2B5EF4-FFF2-40B4-BE49-F238E27FC236}">
                <a16:creationId xmlns:a16="http://schemas.microsoft.com/office/drawing/2014/main" id="{7D51ABD9-2B6B-4AE8-8AA9-F3D27FFD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27000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НЕРЕЧЕВЫЕ ЗВУКИ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>
            <a:extLst>
              <a:ext uri="{FF2B5EF4-FFF2-40B4-BE49-F238E27FC236}">
                <a16:creationId xmlns:a16="http://schemas.microsoft.com/office/drawing/2014/main" id="{233CDC87-94E1-4B28-A1AD-8D91393E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92150"/>
            <a:ext cx="6049962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2">
            <a:extLst>
              <a:ext uri="{FF2B5EF4-FFF2-40B4-BE49-F238E27FC236}">
                <a16:creationId xmlns:a16="http://schemas.microsoft.com/office/drawing/2014/main" id="{CCFB599A-4709-4E43-BA1B-A6FAB9A8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0"/>
            <a:ext cx="5230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МАЛЫШЕЙ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>
            <a:extLst>
              <a:ext uri="{FF2B5EF4-FFF2-40B4-BE49-F238E27FC236}">
                <a16:creationId xmlns:a16="http://schemas.microsoft.com/office/drawing/2014/main" id="{C50DFF34-1512-43DE-B16F-A473838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92150"/>
            <a:ext cx="5487988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2">
            <a:extLst>
              <a:ext uri="{FF2B5EF4-FFF2-40B4-BE49-F238E27FC236}">
                <a16:creationId xmlns:a16="http://schemas.microsoft.com/office/drawing/2014/main" id="{A5071227-D033-471E-A3C3-E27DBB1A5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131763"/>
            <a:ext cx="73453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>
            <a:extLst>
              <a:ext uri="{FF2B5EF4-FFF2-40B4-BE49-F238E27FC236}">
                <a16:creationId xmlns:a16="http://schemas.microsoft.com/office/drawing/2014/main" id="{F7431480-EB19-4288-83A9-808B4CC1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9505950" cy="4535487"/>
          </a:xfrm>
          <a:prstGeom prst="roundRect">
            <a:avLst>
              <a:gd name="adj" fmla="val 11292"/>
            </a:avLst>
          </a:prstGeom>
          <a:solidFill>
            <a:srgbClr val="FAF0F2"/>
          </a:solidFill>
          <a:ln w="12600">
            <a:solidFill>
              <a:srgbClr val="F7C4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197B924-FAAF-4622-A241-2AB0B80F7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7D33B97-C050-4F84-8CB7-D6DF7D16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404813"/>
            <a:ext cx="19319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E5262EE4-81F5-43C1-810E-BB00EB59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3375"/>
            <a:ext cx="21605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Line 5">
            <a:extLst>
              <a:ext uri="{FF2B5EF4-FFF2-40B4-BE49-F238E27FC236}">
                <a16:creationId xmlns:a16="http://schemas.microsoft.com/office/drawing/2014/main" id="{F2D95963-75AC-45D6-8060-96AB98F0D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908050"/>
            <a:ext cx="5816600" cy="1588"/>
          </a:xfrm>
          <a:prstGeom prst="line">
            <a:avLst/>
          </a:prstGeom>
          <a:noFill/>
          <a:ln w="57240">
            <a:solidFill>
              <a:srgbClr val="271B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31D25D13-07B1-4B04-B086-9B7C9A36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36270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</a:rPr>
              <a:t>MERSIBO.RU</a:t>
            </a:r>
          </a:p>
        </p:txBody>
      </p:sp>
      <p:sp>
        <p:nvSpPr>
          <p:cNvPr id="24584" name="Text Box 7">
            <a:extLst>
              <a:ext uri="{FF2B5EF4-FFF2-40B4-BE49-F238E27FC236}">
                <a16:creationId xmlns:a16="http://schemas.microsoft.com/office/drawing/2014/main" id="{056F972B-B838-4A36-A321-14189EE33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989138"/>
            <a:ext cx="92884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40" tIns="43200" rIns="86040" bIns="432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just" eaLnBrk="1" hangingPunct="1">
              <a:buClr>
                <a:srgbClr val="271B5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«Мерсибо» предоставляет возможность детям развиваться используя большую базу специальных обучающих игр и упражнений через Интернет.</a:t>
            </a:r>
          </a:p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Clr>
                <a:srgbClr val="271B5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аудиторий являются дети от 2-х до 10 лет, их родители и специалисты, работающие с детьми.</a:t>
            </a:r>
          </a:p>
          <a:p>
            <a:pPr algn="just" eaLnBrk="1" hangingPunct="1">
              <a:buClr>
                <a:srgbClr val="271B56"/>
              </a:buClr>
              <a:buSzPct val="10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271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271B5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позволяет взаимодействовать всем пользователям через встроенные виртуальные дневники.</a:t>
            </a:r>
          </a:p>
          <a:p>
            <a:pPr algn="just" eaLnBrk="1" hangingPunct="1">
              <a:buSzPct val="100000"/>
            </a:pPr>
            <a:endParaRPr lang="ru-RU" altLang="ru-RU" sz="2000">
              <a:solidFill>
                <a:srgbClr val="271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271B5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организована в мае 2013 года в г. Москве.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>
            <a:extLst>
              <a:ext uri="{FF2B5EF4-FFF2-40B4-BE49-F238E27FC236}">
                <a16:creationId xmlns:a16="http://schemas.microsoft.com/office/drawing/2014/main" id="{168A213B-F859-40AD-AD8D-964F8430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12763"/>
            <a:ext cx="60150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Прямоугольник 2">
            <a:extLst>
              <a:ext uri="{FF2B5EF4-FFF2-40B4-BE49-F238E27FC236}">
                <a16:creationId xmlns:a16="http://schemas.microsoft.com/office/drawing/2014/main" id="{576ED69C-CBFB-4D33-B310-7E6C5D20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-44450"/>
            <a:ext cx="75358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>
            <a:extLst>
              <a:ext uri="{FF2B5EF4-FFF2-40B4-BE49-F238E27FC236}">
                <a16:creationId xmlns:a16="http://schemas.microsoft.com/office/drawing/2014/main" id="{4A657862-CA60-4DC7-802B-FEFFDB6F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765175"/>
            <a:ext cx="57975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2">
            <a:extLst>
              <a:ext uri="{FF2B5EF4-FFF2-40B4-BE49-F238E27FC236}">
                <a16:creationId xmlns:a16="http://schemas.microsoft.com/office/drawing/2014/main" id="{7E0C34BB-D653-4A1E-8232-37BA582D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7938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>
            <a:extLst>
              <a:ext uri="{FF2B5EF4-FFF2-40B4-BE49-F238E27FC236}">
                <a16:creationId xmlns:a16="http://schemas.microsoft.com/office/drawing/2014/main" id="{2BD6AD85-D6D6-4090-BA3A-FC44A74E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49275"/>
            <a:ext cx="5221287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2">
            <a:extLst>
              <a:ext uri="{FF2B5EF4-FFF2-40B4-BE49-F238E27FC236}">
                <a16:creationId xmlns:a16="http://schemas.microsoft.com/office/drawing/2014/main" id="{03C8BB51-38EB-428C-9E1D-92216136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0"/>
            <a:ext cx="5230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>
            <a:extLst>
              <a:ext uri="{FF2B5EF4-FFF2-40B4-BE49-F238E27FC236}">
                <a16:creationId xmlns:a16="http://schemas.microsoft.com/office/drawing/2014/main" id="{2C7AB3D1-1E0F-498D-8088-4C1B46C9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02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2">
            <a:extLst>
              <a:ext uri="{FF2B5EF4-FFF2-40B4-BE49-F238E27FC236}">
                <a16:creationId xmlns:a16="http://schemas.microsoft.com/office/drawing/2014/main" id="{71CCE949-2AAD-47C8-8B3E-9129E6B9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432050"/>
            <a:ext cx="33829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3">
            <a:extLst>
              <a:ext uri="{FF2B5EF4-FFF2-40B4-BE49-F238E27FC236}">
                <a16:creationId xmlns:a16="http://schemas.microsoft.com/office/drawing/2014/main" id="{133CB0B5-D427-4B86-AB44-E1604413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513"/>
            <a:ext cx="3406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Прямоугольник 4">
            <a:extLst>
              <a:ext uri="{FF2B5EF4-FFF2-40B4-BE49-F238E27FC236}">
                <a16:creationId xmlns:a16="http://schemas.microsoft.com/office/drawing/2014/main" id="{FE106146-A3CD-456C-9641-290985D1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938213"/>
            <a:ext cx="52308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>
            <a:extLst>
              <a:ext uri="{FF2B5EF4-FFF2-40B4-BE49-F238E27FC236}">
                <a16:creationId xmlns:a16="http://schemas.microsoft.com/office/drawing/2014/main" id="{F6B84F77-EF24-4453-BE22-B83193B5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41325"/>
            <a:ext cx="5976938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Прямоугольник 2">
            <a:extLst>
              <a:ext uri="{FF2B5EF4-FFF2-40B4-BE49-F238E27FC236}">
                <a16:creationId xmlns:a16="http://schemas.microsoft.com/office/drawing/2014/main" id="{B9BB0282-702A-4313-8A12-7A33FE478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-115888"/>
            <a:ext cx="52308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2">
            <a:extLst>
              <a:ext uri="{FF2B5EF4-FFF2-40B4-BE49-F238E27FC236}">
                <a16:creationId xmlns:a16="http://schemas.microsoft.com/office/drawing/2014/main" id="{49BB9B65-37C3-49CC-B073-B21F822B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630363"/>
            <a:ext cx="48577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Рисунок 3">
            <a:extLst>
              <a:ext uri="{FF2B5EF4-FFF2-40B4-BE49-F238E27FC236}">
                <a16:creationId xmlns:a16="http://schemas.microsoft.com/office/drawing/2014/main" id="{9A3DF3CB-E90F-434B-8CC1-97562E40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60350"/>
            <a:ext cx="48799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Прямоугольник 3">
            <a:extLst>
              <a:ext uri="{FF2B5EF4-FFF2-40B4-BE49-F238E27FC236}">
                <a16:creationId xmlns:a16="http://schemas.microsoft.com/office/drawing/2014/main" id="{BC8B1D60-3492-4567-8DA0-470C75D3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813" y="549275"/>
            <a:ext cx="52308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>
            <a:extLst>
              <a:ext uri="{FF2B5EF4-FFF2-40B4-BE49-F238E27FC236}">
                <a16:creationId xmlns:a16="http://schemas.microsoft.com/office/drawing/2014/main" id="{BEEC4CAD-2AF6-499F-BB84-916089D7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2613"/>
            <a:ext cx="50514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Рисунок 2">
            <a:extLst>
              <a:ext uri="{FF2B5EF4-FFF2-40B4-BE49-F238E27FC236}">
                <a16:creationId xmlns:a16="http://schemas.microsoft.com/office/drawing/2014/main" id="{3E427F6E-45F1-4596-88A2-69CE3F20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1773238"/>
            <a:ext cx="504983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Прямоугольник 3">
            <a:extLst>
              <a:ext uri="{FF2B5EF4-FFF2-40B4-BE49-F238E27FC236}">
                <a16:creationId xmlns:a16="http://schemas.microsoft.com/office/drawing/2014/main" id="{82971743-7C3C-41CE-953F-8BB93A9F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49275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>
            <a:extLst>
              <a:ext uri="{FF2B5EF4-FFF2-40B4-BE49-F238E27FC236}">
                <a16:creationId xmlns:a16="http://schemas.microsoft.com/office/drawing/2014/main" id="{DEE7682A-FCC4-4107-AA94-AC90E315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504825"/>
            <a:ext cx="4967288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Прямоугольник 2">
            <a:extLst>
              <a:ext uri="{FF2B5EF4-FFF2-40B4-BE49-F238E27FC236}">
                <a16:creationId xmlns:a16="http://schemas.microsoft.com/office/drawing/2014/main" id="{EC3B6653-335D-476A-AF11-F9E9BDBAF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-52388"/>
            <a:ext cx="52308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>
            <a:extLst>
              <a:ext uri="{FF2B5EF4-FFF2-40B4-BE49-F238E27FC236}">
                <a16:creationId xmlns:a16="http://schemas.microsoft.com/office/drawing/2014/main" id="{D983800B-B48F-4AF2-9378-4BB82D9E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052513"/>
            <a:ext cx="44132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Рисунок 2">
            <a:extLst>
              <a:ext uri="{FF2B5EF4-FFF2-40B4-BE49-F238E27FC236}">
                <a16:creationId xmlns:a16="http://schemas.microsoft.com/office/drawing/2014/main" id="{58811FDB-3C51-4E25-A2F8-97B46A9D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717800"/>
            <a:ext cx="36036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Рисунок 1">
            <a:extLst>
              <a:ext uri="{FF2B5EF4-FFF2-40B4-BE49-F238E27FC236}">
                <a16:creationId xmlns:a16="http://schemas.microsoft.com/office/drawing/2014/main" id="{EAB49D35-A1B8-44CD-90D5-866F1F03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5888"/>
            <a:ext cx="360203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Прямоугольник 4">
            <a:extLst>
              <a:ext uri="{FF2B5EF4-FFF2-40B4-BE49-F238E27FC236}">
                <a16:creationId xmlns:a16="http://schemas.microsoft.com/office/drawing/2014/main" id="{3D6D4393-9D79-4512-AF02-7A7C21A2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115888"/>
            <a:ext cx="52308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ЛОГИКА,  ВНИМАНИЕ, ПАМЯТЬ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>
            <a:extLst>
              <a:ext uri="{FF2B5EF4-FFF2-40B4-BE49-F238E27FC236}">
                <a16:creationId xmlns:a16="http://schemas.microsoft.com/office/drawing/2014/main" id="{7CB5A0CF-615B-4050-984A-5D596530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88988"/>
            <a:ext cx="59182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Прямоугольник 2">
            <a:extLst>
              <a:ext uri="{FF2B5EF4-FFF2-40B4-BE49-F238E27FC236}">
                <a16:creationId xmlns:a16="http://schemas.microsoft.com/office/drawing/2014/main" id="{9AA2EA99-87CF-46D2-A0A2-11E37F3C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06375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И ВИКТОРИНЫ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>
            <a:extLst>
              <a:ext uri="{FF2B5EF4-FFF2-40B4-BE49-F238E27FC236}">
                <a16:creationId xmlns:a16="http://schemas.microsoft.com/office/drawing/2014/main" id="{C76447E1-2608-477D-8D5B-8BAA4B86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484313"/>
            <a:ext cx="215900" cy="288925"/>
          </a:xfrm>
          <a:prstGeom prst="downArrow">
            <a:avLst>
              <a:gd name="adj1" fmla="val 50000"/>
              <a:gd name="adj2" fmla="val 50178"/>
            </a:avLst>
          </a:prstGeom>
          <a:solidFill>
            <a:srgbClr val="4C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71E930-EF1D-4BA3-AEE0-775E54CA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77693BD5-5ECF-4559-B0BB-4F9D3C5F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3375"/>
            <a:ext cx="21605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Text Box 4">
            <a:extLst>
              <a:ext uri="{FF2B5EF4-FFF2-40B4-BE49-F238E27FC236}">
                <a16:creationId xmlns:a16="http://schemas.microsoft.com/office/drawing/2014/main" id="{DE64BA70-0A69-450C-9A85-0467CEF26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374650"/>
            <a:ext cx="28432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ПРОБЛЕМ</a:t>
            </a:r>
          </a:p>
        </p:txBody>
      </p:sp>
      <p:sp>
        <p:nvSpPr>
          <p:cNvPr id="26630" name="Line 5">
            <a:extLst>
              <a:ext uri="{FF2B5EF4-FFF2-40B4-BE49-F238E27FC236}">
                <a16:creationId xmlns:a16="http://schemas.microsoft.com/office/drawing/2014/main" id="{B72221E7-50E5-4267-92DE-3B0366676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908050"/>
            <a:ext cx="5816600" cy="1588"/>
          </a:xfrm>
          <a:prstGeom prst="line">
            <a:avLst/>
          </a:prstGeom>
          <a:noFill/>
          <a:ln w="57240">
            <a:solidFill>
              <a:srgbClr val="271B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631" name="Picture 6">
            <a:extLst>
              <a:ext uri="{FF2B5EF4-FFF2-40B4-BE49-F238E27FC236}">
                <a16:creationId xmlns:a16="http://schemas.microsoft.com/office/drawing/2014/main" id="{A0FFA287-EFDE-4302-B129-D9F39CC6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41500"/>
            <a:ext cx="941228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Rectangle 7">
            <a:extLst>
              <a:ext uri="{FF2B5EF4-FFF2-40B4-BE49-F238E27FC236}">
                <a16:creationId xmlns:a16="http://schemas.microsoft.com/office/drawing/2014/main" id="{43D26E49-7CBD-4F52-8A2E-E21BBB78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36270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</a:rPr>
              <a:t>MERSIBO.RU</a:t>
            </a:r>
          </a:p>
        </p:txBody>
      </p:sp>
      <p:sp>
        <p:nvSpPr>
          <p:cNvPr id="26633" name="AutoShape 8">
            <a:extLst>
              <a:ext uri="{FF2B5EF4-FFF2-40B4-BE49-F238E27FC236}">
                <a16:creationId xmlns:a16="http://schemas.microsoft.com/office/drawing/2014/main" id="{61218E0E-B9F6-4D21-9EB2-3BC6BB7E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1196975"/>
            <a:ext cx="2608263" cy="431800"/>
          </a:xfrm>
          <a:prstGeom prst="roundRect">
            <a:avLst>
              <a:gd name="adj" fmla="val 16667"/>
            </a:avLst>
          </a:prstGeom>
          <a:solidFill>
            <a:srgbClr val="4C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800" b="1">
                <a:solidFill>
                  <a:srgbClr val="F8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МЕРСИБО</a:t>
            </a:r>
          </a:p>
        </p:txBody>
      </p:sp>
      <p:sp>
        <p:nvSpPr>
          <p:cNvPr id="26634" name="Freeform 9">
            <a:extLst>
              <a:ext uri="{FF2B5EF4-FFF2-40B4-BE49-F238E27FC236}">
                <a16:creationId xmlns:a16="http://schemas.microsoft.com/office/drawing/2014/main" id="{B9893E9A-81DD-4D27-B8FE-3B9D0E0386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76963" y="1341438"/>
            <a:ext cx="1296987" cy="431800"/>
          </a:xfrm>
          <a:custGeom>
            <a:avLst/>
            <a:gdLst>
              <a:gd name="T0" fmla="*/ 1189037 w 1296987"/>
              <a:gd name="T1" fmla="*/ 0 h 431800"/>
              <a:gd name="T2" fmla="*/ 1081087 w 1296987"/>
              <a:gd name="T3" fmla="*/ 107950 h 431800"/>
              <a:gd name="T4" fmla="*/ 0 w 1296987"/>
              <a:gd name="T5" fmla="*/ 377825 h 431800"/>
              <a:gd name="T6" fmla="*/ 621506 w 1296987"/>
              <a:gd name="T7" fmla="*/ 431800 h 431800"/>
              <a:gd name="T8" fmla="*/ 1243012 w 1296987"/>
              <a:gd name="T9" fmla="*/ 269875 h 431800"/>
              <a:gd name="T10" fmla="*/ 1296987 w 1296987"/>
              <a:gd name="T11" fmla="*/ 107950 h 431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6987"/>
              <a:gd name="T19" fmla="*/ 323850 h 431800"/>
              <a:gd name="T20" fmla="*/ 1243012 w 1296987"/>
              <a:gd name="T21" fmla="*/ 431800 h 431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6987" h="431800">
                <a:moveTo>
                  <a:pt x="0" y="323850"/>
                </a:moveTo>
                <a:lnTo>
                  <a:pt x="1135062" y="323850"/>
                </a:lnTo>
                <a:lnTo>
                  <a:pt x="1135062" y="107950"/>
                </a:lnTo>
                <a:lnTo>
                  <a:pt x="1081087" y="107950"/>
                </a:lnTo>
                <a:lnTo>
                  <a:pt x="1189037" y="0"/>
                </a:lnTo>
                <a:lnTo>
                  <a:pt x="1296987" y="107950"/>
                </a:lnTo>
                <a:lnTo>
                  <a:pt x="1243012" y="107950"/>
                </a:lnTo>
                <a:lnTo>
                  <a:pt x="1243012" y="431800"/>
                </a:lnTo>
                <a:lnTo>
                  <a:pt x="0" y="431800"/>
                </a:lnTo>
                <a:lnTo>
                  <a:pt x="0" y="323850"/>
                </a:lnTo>
                <a:close/>
              </a:path>
            </a:pathLst>
          </a:custGeom>
          <a:solidFill>
            <a:srgbClr val="4C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Freeform 10">
            <a:extLst>
              <a:ext uri="{FF2B5EF4-FFF2-40B4-BE49-F238E27FC236}">
                <a16:creationId xmlns:a16="http://schemas.microsoft.com/office/drawing/2014/main" id="{74F43C87-48F1-4AAE-A454-06A7132AEE7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359025" y="1341438"/>
            <a:ext cx="1296988" cy="431800"/>
          </a:xfrm>
          <a:custGeom>
            <a:avLst/>
            <a:gdLst>
              <a:gd name="T0" fmla="*/ 1189042 w 1296987"/>
              <a:gd name="T1" fmla="*/ 0 h 431800"/>
              <a:gd name="T2" fmla="*/ 1081092 w 1296987"/>
              <a:gd name="T3" fmla="*/ 107950 h 431800"/>
              <a:gd name="T4" fmla="*/ 0 w 1296987"/>
              <a:gd name="T5" fmla="*/ 377825 h 431800"/>
              <a:gd name="T6" fmla="*/ 621506 w 1296987"/>
              <a:gd name="T7" fmla="*/ 431800 h 431800"/>
              <a:gd name="T8" fmla="*/ 1243017 w 1296987"/>
              <a:gd name="T9" fmla="*/ 269875 h 431800"/>
              <a:gd name="T10" fmla="*/ 1296992 w 1296987"/>
              <a:gd name="T11" fmla="*/ 107950 h 431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6987"/>
              <a:gd name="T19" fmla="*/ 323850 h 431800"/>
              <a:gd name="T20" fmla="*/ 1243012 w 1296987"/>
              <a:gd name="T21" fmla="*/ 431800 h 431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6987" h="431800">
                <a:moveTo>
                  <a:pt x="0" y="323850"/>
                </a:moveTo>
                <a:lnTo>
                  <a:pt x="1135062" y="323850"/>
                </a:lnTo>
                <a:lnTo>
                  <a:pt x="1135062" y="107950"/>
                </a:lnTo>
                <a:lnTo>
                  <a:pt x="1081087" y="107950"/>
                </a:lnTo>
                <a:lnTo>
                  <a:pt x="1189037" y="0"/>
                </a:lnTo>
                <a:lnTo>
                  <a:pt x="1296987" y="107950"/>
                </a:lnTo>
                <a:lnTo>
                  <a:pt x="1243012" y="107950"/>
                </a:lnTo>
                <a:lnTo>
                  <a:pt x="1243012" y="431800"/>
                </a:lnTo>
                <a:lnTo>
                  <a:pt x="0" y="431800"/>
                </a:lnTo>
                <a:lnTo>
                  <a:pt x="0" y="323850"/>
                </a:lnTo>
                <a:close/>
              </a:path>
            </a:pathLst>
          </a:custGeom>
          <a:solidFill>
            <a:srgbClr val="4C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>
            <a:extLst>
              <a:ext uri="{FF2B5EF4-FFF2-40B4-BE49-F238E27FC236}">
                <a16:creationId xmlns:a16="http://schemas.microsoft.com/office/drawing/2014/main" id="{A8878FBA-59BC-426F-8CB9-77D5CA84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250"/>
            <a:ext cx="47545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Рисунок 2">
            <a:extLst>
              <a:ext uri="{FF2B5EF4-FFF2-40B4-BE49-F238E27FC236}">
                <a16:creationId xmlns:a16="http://schemas.microsoft.com/office/drawing/2014/main" id="{C8060AB2-68FA-4B25-AC7E-F38C69E1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916113"/>
            <a:ext cx="503396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Прямоугольник 3">
            <a:extLst>
              <a:ext uri="{FF2B5EF4-FFF2-40B4-BE49-F238E27FC236}">
                <a16:creationId xmlns:a16="http://schemas.microsoft.com/office/drawing/2014/main" id="{0D9DEDDF-3651-41CA-88F5-6660F4F3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49275"/>
            <a:ext cx="5230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altLang="ru-RU" sz="28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>
            <a:extLst>
              <a:ext uri="{FF2B5EF4-FFF2-40B4-BE49-F238E27FC236}">
                <a16:creationId xmlns:a16="http://schemas.microsoft.com/office/drawing/2014/main" id="{DC7B57DE-4DFF-4BD4-95ED-C25F8F69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725738"/>
            <a:ext cx="68405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600" b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3600">
              <a:solidFill>
                <a:srgbClr val="2D2DB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C024B08-1B1C-4B89-AD7E-0D74615F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536366DB-9292-4CAC-8DAE-2BF02EB2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981075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endParaRPr lang="ru-RU" altLang="ru-RU" sz="1800" b="1">
              <a:solidFill>
                <a:srgbClr val="271B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E0091C54-AD57-4126-B76D-41F3C25A4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908050"/>
            <a:ext cx="5816600" cy="1588"/>
          </a:xfrm>
          <a:prstGeom prst="line">
            <a:avLst/>
          </a:prstGeom>
          <a:noFill/>
          <a:ln w="57240">
            <a:solidFill>
              <a:srgbClr val="271B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C1160EE1-ED8B-45CF-949E-7CA9B8DB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3375"/>
            <a:ext cx="21605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0FCF20C6-5268-409B-AE27-943A5941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04813"/>
            <a:ext cx="4211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УСТРОЙСТВА ПРОЕКТА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3050384B-D753-4FC8-8BB2-4C4876D3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143000"/>
            <a:ext cx="12144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CB9B22B5-1A0E-4B2B-93C0-BE9D92B4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925888"/>
            <a:ext cx="1214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Line 12">
            <a:extLst>
              <a:ext uri="{FF2B5EF4-FFF2-40B4-BE49-F238E27FC236}">
                <a16:creationId xmlns:a16="http://schemas.microsoft.com/office/drawing/2014/main" id="{01BADC3F-F323-4F1B-B03D-802368AB4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4525" y="4005263"/>
            <a:ext cx="1588" cy="323850"/>
          </a:xfrm>
          <a:prstGeom prst="line">
            <a:avLst/>
          </a:prstGeom>
          <a:noFill/>
          <a:ln w="28440">
            <a:solidFill>
              <a:srgbClr val="F1D4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8682" name="Group 13">
            <a:extLst>
              <a:ext uri="{FF2B5EF4-FFF2-40B4-BE49-F238E27FC236}">
                <a16:creationId xmlns:a16="http://schemas.microsoft.com/office/drawing/2014/main" id="{C126BC0F-7863-4AA8-9399-2CD1EAF0BF85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5330825"/>
            <a:ext cx="2092325" cy="430213"/>
            <a:chOff x="2462" y="3573"/>
            <a:chExt cx="1318" cy="271"/>
          </a:xfrm>
        </p:grpSpPr>
        <p:sp>
          <p:nvSpPr>
            <p:cNvPr id="28716" name="AutoShape 14">
              <a:extLst>
                <a:ext uri="{FF2B5EF4-FFF2-40B4-BE49-F238E27FC236}">
                  <a16:creationId xmlns:a16="http://schemas.microsoft.com/office/drawing/2014/main" id="{83FA2414-DDFB-458B-9AAC-2461B08EA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3573"/>
              <a:ext cx="1318" cy="271"/>
            </a:xfrm>
            <a:prstGeom prst="roundRect">
              <a:avLst>
                <a:gd name="adj" fmla="val 16667"/>
              </a:avLst>
            </a:prstGeom>
            <a:solidFill>
              <a:srgbClr val="F8F8F7"/>
            </a:solidFill>
            <a:ln w="28440">
              <a:solidFill>
                <a:srgbClr val="6DB3E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28717" name="Group 15">
              <a:extLst>
                <a:ext uri="{FF2B5EF4-FFF2-40B4-BE49-F238E27FC236}">
                  <a16:creationId xmlns:a16="http://schemas.microsoft.com/office/drawing/2014/main" id="{FD1F004B-F693-4A00-ADA8-F58D517EF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3" y="3603"/>
              <a:ext cx="144" cy="209"/>
              <a:chOff x="3043" y="3603"/>
              <a:chExt cx="144" cy="209"/>
            </a:xfrm>
          </p:grpSpPr>
          <p:sp>
            <p:nvSpPr>
              <p:cNvPr id="28737" name="AutoShape 16">
                <a:extLst>
                  <a:ext uri="{FF2B5EF4-FFF2-40B4-BE49-F238E27FC236}">
                    <a16:creationId xmlns:a16="http://schemas.microsoft.com/office/drawing/2014/main" id="{3AAA3121-395A-4952-B2D5-FCD6A9F30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61" y="3688"/>
                <a:ext cx="105" cy="144"/>
              </a:xfrm>
              <a:prstGeom prst="flowChartDelay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38" name="Oval 17">
                <a:extLst>
                  <a:ext uri="{FF2B5EF4-FFF2-40B4-BE49-F238E27FC236}">
                    <a16:creationId xmlns:a16="http://schemas.microsoft.com/office/drawing/2014/main" id="{12E484E4-C5DA-47AD-8AAF-5C3D17E03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3603"/>
                <a:ext cx="78" cy="90"/>
              </a:xfrm>
              <a:prstGeom prst="ellipse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18" name="Group 18">
              <a:extLst>
                <a:ext uri="{FF2B5EF4-FFF2-40B4-BE49-F238E27FC236}">
                  <a16:creationId xmlns:a16="http://schemas.microsoft.com/office/drawing/2014/main" id="{19980AD3-A7C3-4475-92F7-9268F917A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4" y="3604"/>
              <a:ext cx="144" cy="209"/>
              <a:chOff x="3214" y="3604"/>
              <a:chExt cx="144" cy="209"/>
            </a:xfrm>
          </p:grpSpPr>
          <p:sp>
            <p:nvSpPr>
              <p:cNvPr id="28735" name="AutoShape 19">
                <a:extLst>
                  <a:ext uri="{FF2B5EF4-FFF2-40B4-BE49-F238E27FC236}">
                    <a16:creationId xmlns:a16="http://schemas.microsoft.com/office/drawing/2014/main" id="{3DAFA07D-C622-4786-B531-F8D6D903D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232" y="3689"/>
                <a:ext cx="105" cy="144"/>
              </a:xfrm>
              <a:prstGeom prst="flowChartDelay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36" name="Oval 20">
                <a:extLst>
                  <a:ext uri="{FF2B5EF4-FFF2-40B4-BE49-F238E27FC236}">
                    <a16:creationId xmlns:a16="http://schemas.microsoft.com/office/drawing/2014/main" id="{8D74B2DB-C3EF-4E33-B968-3CFA525D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604"/>
                <a:ext cx="78" cy="90"/>
              </a:xfrm>
              <a:prstGeom prst="ellipse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19" name="Group 21">
              <a:extLst>
                <a:ext uri="{FF2B5EF4-FFF2-40B4-BE49-F238E27FC236}">
                  <a16:creationId xmlns:a16="http://schemas.microsoft.com/office/drawing/2014/main" id="{FAEE59E1-1E4A-41C9-A967-FF11009AD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" y="3606"/>
              <a:ext cx="144" cy="209"/>
              <a:chOff x="3390" y="3606"/>
              <a:chExt cx="144" cy="209"/>
            </a:xfrm>
          </p:grpSpPr>
          <p:sp>
            <p:nvSpPr>
              <p:cNvPr id="28733" name="AutoShape 22">
                <a:extLst>
                  <a:ext uri="{FF2B5EF4-FFF2-40B4-BE49-F238E27FC236}">
                    <a16:creationId xmlns:a16="http://schemas.microsoft.com/office/drawing/2014/main" id="{0823D53D-45BD-4832-B1EF-310D4E50A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408" y="3690"/>
                <a:ext cx="105" cy="144"/>
              </a:xfrm>
              <a:prstGeom prst="flowChartDelay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34" name="Oval 23">
                <a:extLst>
                  <a:ext uri="{FF2B5EF4-FFF2-40B4-BE49-F238E27FC236}">
                    <a16:creationId xmlns:a16="http://schemas.microsoft.com/office/drawing/2014/main" id="{2D953495-057E-4FA3-AFC2-55C786C5C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7" y="3606"/>
                <a:ext cx="78" cy="90"/>
              </a:xfrm>
              <a:prstGeom prst="ellipse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20" name="Group 24">
              <a:extLst>
                <a:ext uri="{FF2B5EF4-FFF2-40B4-BE49-F238E27FC236}">
                  <a16:creationId xmlns:a16="http://schemas.microsoft.com/office/drawing/2014/main" id="{219471B3-EE9B-41CE-9703-46F88F457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" y="3606"/>
              <a:ext cx="144" cy="209"/>
              <a:chOff x="3566" y="3606"/>
              <a:chExt cx="144" cy="209"/>
            </a:xfrm>
          </p:grpSpPr>
          <p:sp>
            <p:nvSpPr>
              <p:cNvPr id="28731" name="AutoShape 25">
                <a:extLst>
                  <a:ext uri="{FF2B5EF4-FFF2-40B4-BE49-F238E27FC236}">
                    <a16:creationId xmlns:a16="http://schemas.microsoft.com/office/drawing/2014/main" id="{F6898ECA-CEC1-4B88-A0E1-7089DC2A7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584" y="3690"/>
                <a:ext cx="105" cy="144"/>
              </a:xfrm>
              <a:prstGeom prst="flowChartDelay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32" name="Oval 26">
                <a:extLst>
                  <a:ext uri="{FF2B5EF4-FFF2-40B4-BE49-F238E27FC236}">
                    <a16:creationId xmlns:a16="http://schemas.microsoft.com/office/drawing/2014/main" id="{B49E9E79-8837-4F66-8FE6-A1D9DF2F0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" y="3606"/>
                <a:ext cx="78" cy="90"/>
              </a:xfrm>
              <a:prstGeom prst="ellipse">
                <a:avLst/>
              </a:prstGeom>
              <a:solidFill>
                <a:srgbClr val="6DB3E7"/>
              </a:solidFill>
              <a:ln w="25560">
                <a:solidFill>
                  <a:srgbClr val="6DB3E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21" name="Group 27">
              <a:extLst>
                <a:ext uri="{FF2B5EF4-FFF2-40B4-BE49-F238E27FC236}">
                  <a16:creationId xmlns:a16="http://schemas.microsoft.com/office/drawing/2014/main" id="{97625286-075E-4F16-BC2D-B3B2DF90E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0" y="3604"/>
              <a:ext cx="495" cy="210"/>
              <a:chOff x="2520" y="3604"/>
              <a:chExt cx="495" cy="210"/>
            </a:xfrm>
          </p:grpSpPr>
          <p:grpSp>
            <p:nvGrpSpPr>
              <p:cNvPr id="28722" name="Group 28">
                <a:extLst>
                  <a:ext uri="{FF2B5EF4-FFF2-40B4-BE49-F238E27FC236}">
                    <a16:creationId xmlns:a16="http://schemas.microsoft.com/office/drawing/2014/main" id="{0040C161-27A6-41A2-B431-CB46DD524A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0" y="3604"/>
                <a:ext cx="144" cy="209"/>
                <a:chOff x="2520" y="3604"/>
                <a:chExt cx="144" cy="209"/>
              </a:xfrm>
            </p:grpSpPr>
            <p:sp>
              <p:nvSpPr>
                <p:cNvPr id="28729" name="AutoShape 29">
                  <a:extLst>
                    <a:ext uri="{FF2B5EF4-FFF2-40B4-BE49-F238E27FC236}">
                      <a16:creationId xmlns:a16="http://schemas.microsoft.com/office/drawing/2014/main" id="{E95A9972-365D-4BC4-9D50-A3A46CB26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537" y="3688"/>
                  <a:ext cx="108" cy="144"/>
                </a:xfrm>
                <a:prstGeom prst="flowChartDelay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30" name="Oval 30">
                  <a:extLst>
                    <a:ext uri="{FF2B5EF4-FFF2-40B4-BE49-F238E27FC236}">
                      <a16:creationId xmlns:a16="http://schemas.microsoft.com/office/drawing/2014/main" id="{516816CB-2177-440E-817F-02E731FFA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604"/>
                  <a:ext cx="75" cy="87"/>
                </a:xfrm>
                <a:prstGeom prst="ellipse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  <p:grpSp>
            <p:nvGrpSpPr>
              <p:cNvPr id="28723" name="Group 31">
                <a:extLst>
                  <a:ext uri="{FF2B5EF4-FFF2-40B4-BE49-F238E27FC236}">
                    <a16:creationId xmlns:a16="http://schemas.microsoft.com/office/drawing/2014/main" id="{4E1A6A61-4BD1-44E8-B895-6DCDAD2010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7" y="3605"/>
                <a:ext cx="144" cy="209"/>
                <a:chOff x="2697" y="3605"/>
                <a:chExt cx="144" cy="209"/>
              </a:xfrm>
            </p:grpSpPr>
            <p:sp>
              <p:nvSpPr>
                <p:cNvPr id="28727" name="AutoShape 32">
                  <a:extLst>
                    <a:ext uri="{FF2B5EF4-FFF2-40B4-BE49-F238E27FC236}">
                      <a16:creationId xmlns:a16="http://schemas.microsoft.com/office/drawing/2014/main" id="{16580040-B5A2-4929-BB96-6773A9DB0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717" y="3692"/>
                  <a:ext cx="101" cy="144"/>
                </a:xfrm>
                <a:prstGeom prst="flowChartDelay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28" name="Oval 33">
                  <a:extLst>
                    <a:ext uri="{FF2B5EF4-FFF2-40B4-BE49-F238E27FC236}">
                      <a16:creationId xmlns:a16="http://schemas.microsoft.com/office/drawing/2014/main" id="{55423A85-064B-45D5-90FD-FCD430109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3" y="3605"/>
                  <a:ext cx="80" cy="93"/>
                </a:xfrm>
                <a:prstGeom prst="ellipse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  <p:grpSp>
            <p:nvGrpSpPr>
              <p:cNvPr id="28724" name="Group 34">
                <a:extLst>
                  <a:ext uri="{FF2B5EF4-FFF2-40B4-BE49-F238E27FC236}">
                    <a16:creationId xmlns:a16="http://schemas.microsoft.com/office/drawing/2014/main" id="{F12E3BE1-9F28-4648-8265-87DC49287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2" y="3605"/>
                <a:ext cx="144" cy="209"/>
                <a:chOff x="2872" y="3605"/>
                <a:chExt cx="144" cy="209"/>
              </a:xfrm>
            </p:grpSpPr>
            <p:sp>
              <p:nvSpPr>
                <p:cNvPr id="28725" name="AutoShape 35">
                  <a:extLst>
                    <a:ext uri="{FF2B5EF4-FFF2-40B4-BE49-F238E27FC236}">
                      <a16:creationId xmlns:a16="http://schemas.microsoft.com/office/drawing/2014/main" id="{F766B8C8-CFBB-447A-95DC-11CF84D6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892" y="3692"/>
                  <a:ext cx="101" cy="144"/>
                </a:xfrm>
                <a:prstGeom prst="flowChartDelay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26" name="Oval 36">
                  <a:extLst>
                    <a:ext uri="{FF2B5EF4-FFF2-40B4-BE49-F238E27FC236}">
                      <a16:creationId xmlns:a16="http://schemas.microsoft.com/office/drawing/2014/main" id="{F8D44A0D-83B0-48EB-8676-5DE0977F4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9" y="3605"/>
                  <a:ext cx="78" cy="93"/>
                </a:xfrm>
                <a:prstGeom prst="ellipse">
                  <a:avLst/>
                </a:prstGeom>
                <a:solidFill>
                  <a:srgbClr val="6DB3E7"/>
                </a:solidFill>
                <a:ln w="25560">
                  <a:solidFill>
                    <a:srgbClr val="6DB3E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</p:grpSp>
      </p:grpSp>
      <p:sp>
        <p:nvSpPr>
          <p:cNvPr id="28683" name="Line 37">
            <a:extLst>
              <a:ext uri="{FF2B5EF4-FFF2-40B4-BE49-F238E27FC236}">
                <a16:creationId xmlns:a16="http://schemas.microsoft.com/office/drawing/2014/main" id="{D21C272D-E9D0-49FA-96BC-B67367FBD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5006975"/>
            <a:ext cx="1588" cy="323850"/>
          </a:xfrm>
          <a:prstGeom prst="line">
            <a:avLst/>
          </a:prstGeom>
          <a:noFill/>
          <a:ln w="28440">
            <a:solidFill>
              <a:srgbClr val="6DB3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4" name="Freeform 38">
            <a:extLst>
              <a:ext uri="{FF2B5EF4-FFF2-40B4-BE49-F238E27FC236}">
                <a16:creationId xmlns:a16="http://schemas.microsoft.com/office/drawing/2014/main" id="{E60B0D86-1B56-4FDC-BA31-49B76994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2295525"/>
            <a:ext cx="1439862" cy="1439863"/>
          </a:xfrm>
          <a:custGeom>
            <a:avLst/>
            <a:gdLst>
              <a:gd name="T0" fmla="*/ 719931 w 1439862"/>
              <a:gd name="T1" fmla="*/ 0 h 1439862"/>
              <a:gd name="T2" fmla="*/ 0 w 1439862"/>
              <a:gd name="T3" fmla="*/ 719936 h 1439862"/>
              <a:gd name="T4" fmla="*/ 719931 w 1439862"/>
              <a:gd name="T5" fmla="*/ 1439867 h 1439862"/>
              <a:gd name="T6" fmla="*/ 1439862 w 1439862"/>
              <a:gd name="T7" fmla="*/ 719936 h 1439862"/>
              <a:gd name="T8" fmla="*/ 0 60000 65536"/>
              <a:gd name="T9" fmla="*/ 0 60000 65536"/>
              <a:gd name="T10" fmla="*/ 0 60000 65536"/>
              <a:gd name="T11" fmla="*/ 0 60000 65536"/>
              <a:gd name="T12" fmla="*/ 157486 w 1439862"/>
              <a:gd name="T13" fmla="*/ 610746 h 1439862"/>
              <a:gd name="T14" fmla="*/ 1282376 w 1439862"/>
              <a:gd name="T15" fmla="*/ 829116 h 1439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9862" h="1439862">
                <a:moveTo>
                  <a:pt x="0" y="719931"/>
                </a:moveTo>
                <a:lnTo>
                  <a:pt x="310362" y="504758"/>
                </a:lnTo>
                <a:lnTo>
                  <a:pt x="310362" y="610746"/>
                </a:lnTo>
                <a:lnTo>
                  <a:pt x="610746" y="610746"/>
                </a:lnTo>
                <a:lnTo>
                  <a:pt x="610746" y="310362"/>
                </a:lnTo>
                <a:lnTo>
                  <a:pt x="504758" y="310362"/>
                </a:lnTo>
                <a:lnTo>
                  <a:pt x="719931" y="0"/>
                </a:lnTo>
                <a:lnTo>
                  <a:pt x="935104" y="310362"/>
                </a:lnTo>
                <a:lnTo>
                  <a:pt x="829116" y="310362"/>
                </a:lnTo>
                <a:lnTo>
                  <a:pt x="829116" y="610746"/>
                </a:lnTo>
                <a:lnTo>
                  <a:pt x="1129500" y="610746"/>
                </a:lnTo>
                <a:lnTo>
                  <a:pt x="1129500" y="504758"/>
                </a:lnTo>
                <a:lnTo>
                  <a:pt x="1439862" y="719931"/>
                </a:lnTo>
                <a:lnTo>
                  <a:pt x="1129500" y="935104"/>
                </a:lnTo>
                <a:lnTo>
                  <a:pt x="1129500" y="829116"/>
                </a:lnTo>
                <a:lnTo>
                  <a:pt x="829116" y="829116"/>
                </a:lnTo>
                <a:lnTo>
                  <a:pt x="829116" y="1129500"/>
                </a:lnTo>
                <a:lnTo>
                  <a:pt x="935104" y="1129500"/>
                </a:lnTo>
                <a:lnTo>
                  <a:pt x="719931" y="1439862"/>
                </a:lnTo>
                <a:lnTo>
                  <a:pt x="504758" y="1129500"/>
                </a:lnTo>
                <a:lnTo>
                  <a:pt x="610746" y="1129500"/>
                </a:lnTo>
                <a:lnTo>
                  <a:pt x="610746" y="829116"/>
                </a:lnTo>
                <a:lnTo>
                  <a:pt x="310362" y="829116"/>
                </a:lnTo>
                <a:lnTo>
                  <a:pt x="310362" y="935104"/>
                </a:lnTo>
                <a:lnTo>
                  <a:pt x="0" y="719931"/>
                </a:lnTo>
                <a:close/>
              </a:path>
            </a:pathLst>
          </a:custGeom>
          <a:solidFill>
            <a:srgbClr val="3F1766"/>
          </a:solidFill>
          <a:ln w="76320">
            <a:solidFill>
              <a:srgbClr val="F8F8F7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39">
            <a:extLst>
              <a:ext uri="{FF2B5EF4-FFF2-40B4-BE49-F238E27FC236}">
                <a16:creationId xmlns:a16="http://schemas.microsoft.com/office/drawing/2014/main" id="{B862CA07-263A-4E9C-BAB6-B1ACACDDB177}"/>
              </a:ext>
            </a:extLst>
          </p:cNvPr>
          <p:cNvSpPr>
            <a:spLocks noChangeArrowheads="1"/>
          </p:cNvSpPr>
          <p:nvPr/>
        </p:nvSpPr>
        <p:spPr bwMode="auto">
          <a:xfrm rot="3240000" flipH="1">
            <a:off x="3278982" y="1575594"/>
            <a:ext cx="431800" cy="1538287"/>
          </a:xfrm>
          <a:prstGeom prst="upDownArrow">
            <a:avLst>
              <a:gd name="adj1" fmla="val 50000"/>
              <a:gd name="adj2" fmla="val 50007"/>
            </a:avLst>
          </a:prstGeom>
          <a:solidFill>
            <a:srgbClr val="4C1C7C"/>
          </a:solidFill>
          <a:ln w="76320">
            <a:solidFill>
              <a:srgbClr val="F8F8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686" name="Text Box 40">
            <a:extLst>
              <a:ext uri="{FF2B5EF4-FFF2-40B4-BE49-F238E27FC236}">
                <a16:creationId xmlns:a16="http://schemas.microsoft.com/office/drawing/2014/main" id="{A696610A-2B4E-4CAD-875C-ABCAF942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981075"/>
            <a:ext cx="808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28687" name="Text Box 41">
            <a:extLst>
              <a:ext uri="{FF2B5EF4-FFF2-40B4-BE49-F238E27FC236}">
                <a16:creationId xmlns:a16="http://schemas.microsoft.com/office/drawing/2014/main" id="{DDD42CD6-8752-4476-8FEB-236EA387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484313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ИГР</a:t>
            </a:r>
          </a:p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УПРАЖНЕНИЙ</a:t>
            </a:r>
          </a:p>
        </p:txBody>
      </p:sp>
      <p:sp>
        <p:nvSpPr>
          <p:cNvPr id="28688" name="Text Box 42">
            <a:extLst>
              <a:ext uri="{FF2B5EF4-FFF2-40B4-BE49-F238E27FC236}">
                <a16:creationId xmlns:a16="http://schemas.microsoft.com/office/drawing/2014/main" id="{FFDCF79F-5B0D-45BD-A22A-8247C2ED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557338"/>
            <a:ext cx="16891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ВИРТУАЛЬНЫЙ </a:t>
            </a:r>
          </a:p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 РЕБЕНКА</a:t>
            </a:r>
          </a:p>
        </p:txBody>
      </p:sp>
      <p:sp>
        <p:nvSpPr>
          <p:cNvPr id="28689" name="Text Box 43">
            <a:extLst>
              <a:ext uri="{FF2B5EF4-FFF2-40B4-BE49-F238E27FC236}">
                <a16:creationId xmlns:a16="http://schemas.microsoft.com/office/drawing/2014/main" id="{CF1D2B26-E5F0-4729-8BA0-1CA99D33C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364490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СТОЛ </a:t>
            </a:r>
          </a:p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</a:t>
            </a:r>
          </a:p>
        </p:txBody>
      </p:sp>
      <p:sp>
        <p:nvSpPr>
          <p:cNvPr id="28690" name="Text Box 44">
            <a:extLst>
              <a:ext uri="{FF2B5EF4-FFF2-40B4-BE49-F238E27FC236}">
                <a16:creationId xmlns:a16="http://schemas.microsoft.com/office/drawing/2014/main" id="{25767968-6000-45B6-A8AF-ADC9A722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5805488"/>
            <a:ext cx="139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</a:t>
            </a:r>
          </a:p>
        </p:txBody>
      </p:sp>
      <p:sp>
        <p:nvSpPr>
          <p:cNvPr id="28691" name="Text Box 45">
            <a:extLst>
              <a:ext uri="{FF2B5EF4-FFF2-40B4-BE49-F238E27FC236}">
                <a16:creationId xmlns:a16="http://schemas.microsoft.com/office/drawing/2014/main" id="{D19EC743-26DB-4ECA-BD4E-675FD1D3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4797425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И РОДИТЕЛИ</a:t>
            </a:r>
          </a:p>
        </p:txBody>
      </p:sp>
      <p:grpSp>
        <p:nvGrpSpPr>
          <p:cNvPr id="28692" name="Group 46">
            <a:extLst>
              <a:ext uri="{FF2B5EF4-FFF2-40B4-BE49-F238E27FC236}">
                <a16:creationId xmlns:a16="http://schemas.microsoft.com/office/drawing/2014/main" id="{A0188524-C7E9-4538-9C23-B3771D1A3BA2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4365625"/>
            <a:ext cx="1654175" cy="430213"/>
            <a:chOff x="4390" y="2659"/>
            <a:chExt cx="1042" cy="271"/>
          </a:xfrm>
        </p:grpSpPr>
        <p:sp>
          <p:nvSpPr>
            <p:cNvPr id="28699" name="AutoShape 47">
              <a:extLst>
                <a:ext uri="{FF2B5EF4-FFF2-40B4-BE49-F238E27FC236}">
                  <a16:creationId xmlns:a16="http://schemas.microsoft.com/office/drawing/2014/main" id="{B848007B-8882-4EA8-B554-652BE885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2659"/>
              <a:ext cx="1042" cy="271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1D40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28700" name="Group 48">
              <a:extLst>
                <a:ext uri="{FF2B5EF4-FFF2-40B4-BE49-F238E27FC236}">
                  <a16:creationId xmlns:a16="http://schemas.microsoft.com/office/drawing/2014/main" id="{36588D20-CD45-4307-8758-79648EA51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7" y="2689"/>
              <a:ext cx="158" cy="209"/>
              <a:chOff x="5027" y="2689"/>
              <a:chExt cx="158" cy="209"/>
            </a:xfrm>
          </p:grpSpPr>
          <p:sp>
            <p:nvSpPr>
              <p:cNvPr id="28714" name="AutoShape 49">
                <a:extLst>
                  <a:ext uri="{FF2B5EF4-FFF2-40B4-BE49-F238E27FC236}">
                    <a16:creationId xmlns:a16="http://schemas.microsoft.com/office/drawing/2014/main" id="{63D11815-F11E-4666-99D2-BCE98FA7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52" y="2767"/>
                <a:ext cx="105" cy="158"/>
              </a:xfrm>
              <a:prstGeom prst="flowChartDelay">
                <a:avLst/>
              </a:prstGeom>
              <a:solidFill>
                <a:srgbClr val="F1D409"/>
              </a:solidFill>
              <a:ln w="25560">
                <a:solidFill>
                  <a:srgbClr val="F1D40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15" name="Oval 50">
                <a:extLst>
                  <a:ext uri="{FF2B5EF4-FFF2-40B4-BE49-F238E27FC236}">
                    <a16:creationId xmlns:a16="http://schemas.microsoft.com/office/drawing/2014/main" id="{4E5D8C5B-D777-4F82-84CE-7340079EF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689"/>
                <a:ext cx="85" cy="90"/>
              </a:xfrm>
              <a:prstGeom prst="ellipse">
                <a:avLst/>
              </a:prstGeom>
              <a:solidFill>
                <a:srgbClr val="F1D409"/>
              </a:solidFill>
              <a:ln w="25560">
                <a:solidFill>
                  <a:srgbClr val="F1D40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01" name="Group 51">
              <a:extLst>
                <a:ext uri="{FF2B5EF4-FFF2-40B4-BE49-F238E27FC236}">
                  <a16:creationId xmlns:a16="http://schemas.microsoft.com/office/drawing/2014/main" id="{CB430D4F-4FF6-439A-BB28-03BB57EA5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3" y="2690"/>
              <a:ext cx="158" cy="209"/>
              <a:chOff x="5213" y="2690"/>
              <a:chExt cx="158" cy="209"/>
            </a:xfrm>
          </p:grpSpPr>
          <p:sp>
            <p:nvSpPr>
              <p:cNvPr id="28712" name="AutoShape 52">
                <a:extLst>
                  <a:ext uri="{FF2B5EF4-FFF2-40B4-BE49-F238E27FC236}">
                    <a16:creationId xmlns:a16="http://schemas.microsoft.com/office/drawing/2014/main" id="{5ED8E6E2-FEB5-46CC-A8C1-D515F280F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238" y="2768"/>
                <a:ext cx="105" cy="158"/>
              </a:xfrm>
              <a:prstGeom prst="flowChartDelay">
                <a:avLst/>
              </a:prstGeom>
              <a:solidFill>
                <a:srgbClr val="F1D409"/>
              </a:solidFill>
              <a:ln w="25560">
                <a:solidFill>
                  <a:srgbClr val="F1D40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28713" name="Oval 53">
                <a:extLst>
                  <a:ext uri="{FF2B5EF4-FFF2-40B4-BE49-F238E27FC236}">
                    <a16:creationId xmlns:a16="http://schemas.microsoft.com/office/drawing/2014/main" id="{491FC1F1-F023-4CED-9177-43F9E592E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" y="2690"/>
                <a:ext cx="85" cy="90"/>
              </a:xfrm>
              <a:prstGeom prst="ellipse">
                <a:avLst/>
              </a:prstGeom>
              <a:solidFill>
                <a:srgbClr val="F1D409"/>
              </a:solidFill>
              <a:ln w="25560">
                <a:solidFill>
                  <a:srgbClr val="F1D40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</p:grpSp>
        <p:grpSp>
          <p:nvGrpSpPr>
            <p:cNvPr id="28702" name="Group 54">
              <a:extLst>
                <a:ext uri="{FF2B5EF4-FFF2-40B4-BE49-F238E27FC236}">
                  <a16:creationId xmlns:a16="http://schemas.microsoft.com/office/drawing/2014/main" id="{B7C3FE44-BE8A-466E-A7FD-E1B8AE063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4" y="2690"/>
              <a:ext cx="543" cy="210"/>
              <a:chOff x="4454" y="2690"/>
              <a:chExt cx="543" cy="210"/>
            </a:xfrm>
          </p:grpSpPr>
          <p:grpSp>
            <p:nvGrpSpPr>
              <p:cNvPr id="28703" name="Group 55">
                <a:extLst>
                  <a:ext uri="{FF2B5EF4-FFF2-40B4-BE49-F238E27FC236}">
                    <a16:creationId xmlns:a16="http://schemas.microsoft.com/office/drawing/2014/main" id="{ED818244-B687-4501-9E93-9B80B9CAD9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4" y="2690"/>
                <a:ext cx="158" cy="209"/>
                <a:chOff x="4454" y="2690"/>
                <a:chExt cx="158" cy="209"/>
              </a:xfrm>
            </p:grpSpPr>
            <p:sp>
              <p:nvSpPr>
                <p:cNvPr id="28710" name="AutoShape 56">
                  <a:extLst>
                    <a:ext uri="{FF2B5EF4-FFF2-40B4-BE49-F238E27FC236}">
                      <a16:creationId xmlns:a16="http://schemas.microsoft.com/office/drawing/2014/main" id="{86409833-6ABA-433E-94CE-CA4F15C22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478" y="2767"/>
                  <a:ext cx="108" cy="158"/>
                </a:xfrm>
                <a:prstGeom prst="flowChartDelay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11" name="Oval 57">
                  <a:extLst>
                    <a:ext uri="{FF2B5EF4-FFF2-40B4-BE49-F238E27FC236}">
                      <a16:creationId xmlns:a16="http://schemas.microsoft.com/office/drawing/2014/main" id="{3F6F503C-909F-49EC-A1A0-8F78A448E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690"/>
                  <a:ext cx="85" cy="87"/>
                </a:xfrm>
                <a:prstGeom prst="ellipse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  <p:grpSp>
            <p:nvGrpSpPr>
              <p:cNvPr id="28704" name="Group 58">
                <a:extLst>
                  <a:ext uri="{FF2B5EF4-FFF2-40B4-BE49-F238E27FC236}">
                    <a16:creationId xmlns:a16="http://schemas.microsoft.com/office/drawing/2014/main" id="{908FD126-6438-4D6B-97AE-F4E01DE2C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7" y="2691"/>
                <a:ext cx="158" cy="209"/>
                <a:chOff x="4647" y="2691"/>
                <a:chExt cx="158" cy="209"/>
              </a:xfrm>
            </p:grpSpPr>
            <p:sp>
              <p:nvSpPr>
                <p:cNvPr id="28708" name="AutoShape 59">
                  <a:extLst>
                    <a:ext uri="{FF2B5EF4-FFF2-40B4-BE49-F238E27FC236}">
                      <a16:creationId xmlns:a16="http://schemas.microsoft.com/office/drawing/2014/main" id="{0753637D-12CF-4C1E-968B-9D6B84A5F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674" y="2771"/>
                  <a:ext cx="101" cy="158"/>
                </a:xfrm>
                <a:prstGeom prst="flowChartDelay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09" name="Oval 60">
                  <a:extLst>
                    <a:ext uri="{FF2B5EF4-FFF2-40B4-BE49-F238E27FC236}">
                      <a16:creationId xmlns:a16="http://schemas.microsoft.com/office/drawing/2014/main" id="{B517B839-9384-48D3-973E-B8446FACC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7" y="2691"/>
                  <a:ext cx="85" cy="94"/>
                </a:xfrm>
                <a:prstGeom prst="ellipse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  <p:grpSp>
            <p:nvGrpSpPr>
              <p:cNvPr id="28705" name="Group 61">
                <a:extLst>
                  <a:ext uri="{FF2B5EF4-FFF2-40B4-BE49-F238E27FC236}">
                    <a16:creationId xmlns:a16="http://schemas.microsoft.com/office/drawing/2014/main" id="{0FA2EA73-F84B-4E19-B57D-73190D3F5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9" y="2691"/>
                <a:ext cx="158" cy="209"/>
                <a:chOff x="4839" y="2691"/>
                <a:chExt cx="158" cy="209"/>
              </a:xfrm>
            </p:grpSpPr>
            <p:sp>
              <p:nvSpPr>
                <p:cNvPr id="28706" name="AutoShape 62">
                  <a:extLst>
                    <a:ext uri="{FF2B5EF4-FFF2-40B4-BE49-F238E27FC236}">
                      <a16:creationId xmlns:a16="http://schemas.microsoft.com/office/drawing/2014/main" id="{3F1796CD-393F-4BB9-B856-BA8FD168F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866" y="2771"/>
                  <a:ext cx="101" cy="158"/>
                </a:xfrm>
                <a:prstGeom prst="flowChartDelay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8707" name="Oval 63">
                  <a:extLst>
                    <a:ext uri="{FF2B5EF4-FFF2-40B4-BE49-F238E27FC236}">
                      <a16:creationId xmlns:a16="http://schemas.microsoft.com/office/drawing/2014/main" id="{59F018A5-3D2D-4145-BB11-56CF76561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9" y="2691"/>
                  <a:ext cx="85" cy="94"/>
                </a:xfrm>
                <a:prstGeom prst="ellipse">
                  <a:avLst/>
                </a:prstGeom>
                <a:solidFill>
                  <a:srgbClr val="F1D409"/>
                </a:solidFill>
                <a:ln w="25560">
                  <a:solidFill>
                    <a:srgbClr val="F1D40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</p:grpSp>
        </p:grpSp>
      </p:grpSp>
      <p:sp>
        <p:nvSpPr>
          <p:cNvPr id="28693" name="AutoShape 64">
            <a:extLst>
              <a:ext uri="{FF2B5EF4-FFF2-40B4-BE49-F238E27FC236}">
                <a16:creationId xmlns:a16="http://schemas.microsoft.com/office/drawing/2014/main" id="{F122A721-925C-4140-9941-592CB1DC0C9D}"/>
              </a:ext>
            </a:extLst>
          </p:cNvPr>
          <p:cNvSpPr>
            <a:spLocks noChangeArrowheads="1"/>
          </p:cNvSpPr>
          <p:nvPr/>
        </p:nvSpPr>
        <p:spPr bwMode="auto">
          <a:xfrm rot="-3240000">
            <a:off x="6015832" y="1575594"/>
            <a:ext cx="431800" cy="1538287"/>
          </a:xfrm>
          <a:prstGeom prst="upDownArrow">
            <a:avLst>
              <a:gd name="adj1" fmla="val 50000"/>
              <a:gd name="adj2" fmla="val 50007"/>
            </a:avLst>
          </a:prstGeom>
          <a:solidFill>
            <a:srgbClr val="4C1C7C"/>
          </a:solidFill>
          <a:ln w="76320">
            <a:solidFill>
              <a:srgbClr val="F8F8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694" name="AutoShape 65">
            <a:extLst>
              <a:ext uri="{FF2B5EF4-FFF2-40B4-BE49-F238E27FC236}">
                <a16:creationId xmlns:a16="http://schemas.microsoft.com/office/drawing/2014/main" id="{BB56133D-E632-4288-8B1F-833B66D6CD1E}"/>
              </a:ext>
            </a:extLst>
          </p:cNvPr>
          <p:cNvSpPr>
            <a:spLocks noChangeArrowheads="1"/>
          </p:cNvSpPr>
          <p:nvPr/>
        </p:nvSpPr>
        <p:spPr bwMode="auto">
          <a:xfrm rot="-3240000" flipH="1" flipV="1">
            <a:off x="3207544" y="3059906"/>
            <a:ext cx="431800" cy="1538288"/>
          </a:xfrm>
          <a:prstGeom prst="upDownArrow">
            <a:avLst>
              <a:gd name="adj1" fmla="val 50000"/>
              <a:gd name="adj2" fmla="val 50007"/>
            </a:avLst>
          </a:prstGeom>
          <a:solidFill>
            <a:srgbClr val="6DB3E7"/>
          </a:solidFill>
          <a:ln w="76320">
            <a:solidFill>
              <a:srgbClr val="F8F8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695" name="AutoShape 66">
            <a:extLst>
              <a:ext uri="{FF2B5EF4-FFF2-40B4-BE49-F238E27FC236}">
                <a16:creationId xmlns:a16="http://schemas.microsoft.com/office/drawing/2014/main" id="{08FCAFCE-8235-4360-8377-267F4AC64047}"/>
              </a:ext>
            </a:extLst>
          </p:cNvPr>
          <p:cNvSpPr>
            <a:spLocks noChangeArrowheads="1"/>
          </p:cNvSpPr>
          <p:nvPr/>
        </p:nvSpPr>
        <p:spPr bwMode="auto">
          <a:xfrm rot="3240000" flipV="1">
            <a:off x="6087269" y="3085306"/>
            <a:ext cx="431800" cy="1538288"/>
          </a:xfrm>
          <a:prstGeom prst="upDownArrow">
            <a:avLst>
              <a:gd name="adj1" fmla="val 50000"/>
              <a:gd name="adj2" fmla="val 50007"/>
            </a:avLst>
          </a:prstGeom>
          <a:solidFill>
            <a:srgbClr val="6DB3E7"/>
          </a:solidFill>
          <a:ln w="76320">
            <a:solidFill>
              <a:srgbClr val="F8F8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696" name="Rectangle 67">
            <a:extLst>
              <a:ext uri="{FF2B5EF4-FFF2-40B4-BE49-F238E27FC236}">
                <a16:creationId xmlns:a16="http://schemas.microsoft.com/office/drawing/2014/main" id="{8182090A-7FDE-475F-BF66-6A1E45DA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36270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</a:rPr>
              <a:t>MERSIBO.RU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0888EE-136A-4552-96A9-6B90A32D5F5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01062" y="2261006"/>
            <a:ext cx="2221577" cy="155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98" name="Picture 72">
            <a:extLst>
              <a:ext uri="{FF2B5EF4-FFF2-40B4-BE49-F238E27FC236}">
                <a16:creationId xmlns:a16="http://schemas.microsoft.com/office/drawing/2014/main" id="{DB6B6D27-51CA-41C6-852B-F6309811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060575"/>
            <a:ext cx="25209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B8864673-A3F5-480E-B603-D5A61FE34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260350"/>
          </a:xfrm>
          <a:prstGeom prst="rect">
            <a:avLst/>
          </a:prstGeom>
          <a:solidFill>
            <a:srgbClr val="FAD7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B52C612-8188-4A95-8531-26E8590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404813"/>
            <a:ext cx="24653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>
                <a:solidFill>
                  <a:srgbClr val="271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5435DCE5-DFA4-4D57-B049-9FF0B4DA2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908050"/>
            <a:ext cx="5816600" cy="1588"/>
          </a:xfrm>
          <a:prstGeom prst="line">
            <a:avLst/>
          </a:prstGeom>
          <a:noFill/>
          <a:ln w="57240">
            <a:solidFill>
              <a:srgbClr val="271B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4E3EA6BD-73B8-490D-82EF-371CA4DA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3375"/>
            <a:ext cx="21605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7653" name="Group 5">
            <a:extLst>
              <a:ext uri="{FF2B5EF4-FFF2-40B4-BE49-F238E27FC236}">
                <a16:creationId xmlns:a16="http://schemas.microsoft.com/office/drawing/2014/main" id="{2BAACB35-2475-4D71-A583-3695EA38E02E}"/>
              </a:ext>
            </a:extLst>
          </p:cNvPr>
          <p:cNvGraphicFramePr>
            <a:graphicFrameLocks noGrp="1"/>
          </p:cNvGraphicFramePr>
          <p:nvPr/>
        </p:nvGraphicFramePr>
        <p:xfrm>
          <a:off x="1568450" y="2924175"/>
          <a:ext cx="6605588" cy="1854200"/>
        </p:xfrm>
        <a:graphic>
          <a:graphicData uri="http://schemas.openxmlformats.org/drawingml/2006/table">
            <a:tbl>
              <a:tblPr/>
              <a:tblGrid>
                <a:gridCol w="330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E85A93"/>
                        </a:solidFill>
                        <a:effectLst/>
                        <a:latin typeface="Gill Sans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677" name="Group 29">
            <a:extLst>
              <a:ext uri="{FF2B5EF4-FFF2-40B4-BE49-F238E27FC236}">
                <a16:creationId xmlns:a16="http://schemas.microsoft.com/office/drawing/2014/main" id="{E466D3AE-647A-43C8-A605-DB40621752B0}"/>
              </a:ext>
            </a:extLst>
          </p:cNvPr>
          <p:cNvGraphicFramePr>
            <a:graphicFrameLocks noGrp="1"/>
          </p:cNvGraphicFramePr>
          <p:nvPr/>
        </p:nvGraphicFramePr>
        <p:xfrm>
          <a:off x="200025" y="1557338"/>
          <a:ext cx="9505950" cy="3159125"/>
        </p:xfrm>
        <a:graphic>
          <a:graphicData uri="http://schemas.openxmlformats.org/drawingml/2006/table">
            <a:tbl>
              <a:tblPr/>
              <a:tblGrid>
                <a:gridCol w="26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Профессионально подготовленный контент 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Весь контент тщательно продуман и разработан специалистами для решения определенных задач.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Онлайн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 доступен из любой точки, где есть интернет.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7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использования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Можно использовать каждый день, в отличии от групповых и индивидуальных занятий.</a:t>
                      </a:r>
                    </a:p>
                  </a:txBody>
                  <a:tcPr marL="137160" marR="137160" marT="152178" marB="1371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Уникальный инструмент для специалистов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1B5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Позволяет объединить ведение документации, выдачу и контроль заданий, общение с родителями и детьми.</a:t>
                      </a:r>
                    </a:p>
                  </a:txBody>
                  <a:tcPr marT="60724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6" name="Rectangle 27">
            <a:extLst>
              <a:ext uri="{FF2B5EF4-FFF2-40B4-BE49-F238E27FC236}">
                <a16:creationId xmlns:a16="http://schemas.microsoft.com/office/drawing/2014/main" id="{E1A33B65-3C4A-4519-9D27-D1D184A3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636270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bg1"/>
                </a:solidFill>
                <a:latin typeface="Gill Sans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2800">
                <a:solidFill>
                  <a:srgbClr val="271B56"/>
                </a:solidFill>
                <a:latin typeface="Arial" panose="020B0604020202020204" pitchFamily="34" charset="0"/>
              </a:rPr>
              <a:t>MERSIBO.RU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>
            <a:extLst>
              <a:ext uri="{FF2B5EF4-FFF2-40B4-BE49-F238E27FC236}">
                <a16:creationId xmlns:a16="http://schemas.microsoft.com/office/drawing/2014/main" id="{6E7A89D2-C3C1-4D9D-A13A-CAF3BC91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8913"/>
            <a:ext cx="75676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>
            <a:extLst>
              <a:ext uri="{FF2B5EF4-FFF2-40B4-BE49-F238E27FC236}">
                <a16:creationId xmlns:a16="http://schemas.microsoft.com/office/drawing/2014/main" id="{B16F0408-7E1A-404B-8BD6-286E76A8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85217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>
            <a:extLst>
              <a:ext uri="{FF2B5EF4-FFF2-40B4-BE49-F238E27FC236}">
                <a16:creationId xmlns:a16="http://schemas.microsoft.com/office/drawing/2014/main" id="{A97A0B93-65CA-4BC0-9510-B234E7A7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7993062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>
            <a:extLst>
              <a:ext uri="{FF2B5EF4-FFF2-40B4-BE49-F238E27FC236}">
                <a16:creationId xmlns:a16="http://schemas.microsoft.com/office/drawing/2014/main" id="{F00B01FD-8170-418A-9884-E6A7D7CF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0"/>
            <a:ext cx="597693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260</Words>
  <Application>Microsoft Office PowerPoint</Application>
  <PresentationFormat>Произвольный</PresentationFormat>
  <Paragraphs>76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31</vt:i4>
      </vt:variant>
    </vt:vector>
  </HeadingPairs>
  <TitlesOfParts>
    <vt:vector size="57" baseType="lpstr">
      <vt:lpstr>Gill Sans</vt:lpstr>
      <vt:lpstr>Arial</vt:lpstr>
      <vt:lpstr>Times New Roman</vt:lpstr>
      <vt:lpstr>Calibri</vt:lpstr>
      <vt:lpstr>ヒラギノ角ゴ ProN W3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admilo</dc:creator>
  <cp:lastModifiedBy>antonesku@dnevnik.ru</cp:lastModifiedBy>
  <cp:revision>42</cp:revision>
  <cp:lastPrinted>1601-01-01T00:00:00Z</cp:lastPrinted>
  <dcterms:created xsi:type="dcterms:W3CDTF">1601-01-01T00:00:00Z</dcterms:created>
  <dcterms:modified xsi:type="dcterms:W3CDTF">2020-01-13T23:48:27Z</dcterms:modified>
</cp:coreProperties>
</file>