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58" r:id="rId5"/>
    <p:sldId id="261" r:id="rId6"/>
    <p:sldId id="264" r:id="rId7"/>
    <p:sldId id="263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du27.ru/?page=61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ov.ru/national-project" TargetMode="External"/><Relationship Id="rId2" Type="http://schemas.openxmlformats.org/officeDocument/2006/relationships/hyperlink" Target="http://www.eduportal44.ru/Sharya/ds1/1/SiteAssets/SitePages/&#1044;&#1086;&#1084;&#1072;&#1096;&#1085;&#1103;&#1103;/Novyjj_nacionalnyjj_proekt_Obrazovanie-1-page-000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418" y="836712"/>
            <a:ext cx="8136904" cy="18002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Модель реализации регионального проекта «Современная школа»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865" y="3857369"/>
            <a:ext cx="4133764" cy="234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1"/>
          <a:stretch/>
        </p:blipFill>
        <p:spPr bwMode="auto">
          <a:xfrm>
            <a:off x="107504" y="2924944"/>
            <a:ext cx="4938628" cy="336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25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Национальный проект «Образование»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Национальный проект «Образование»</a:t>
            </a:r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 – это инициатива, направленная на достижение двух ключевых задач. Первая – обеспечение глобальной конкурентоспособности российского образования и вхождение Российской Федерации в число 10 ведущих стран мира по качеству общего образования. Вторая – 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</a:t>
            </a:r>
            <a:r>
              <a:rPr lang="ru-RU" dirty="0" smtClean="0">
                <a:solidFill>
                  <a:srgbClr val="212529"/>
                </a:solidFill>
                <a:latin typeface="Roboto"/>
              </a:rPr>
              <a:t>.</a:t>
            </a:r>
            <a:endParaRPr lang="ru-RU" dirty="0">
              <a:solidFill>
                <a:srgbClr val="212529"/>
              </a:solidFill>
              <a:latin typeface="Roboto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35" y="5157787"/>
            <a:ext cx="298767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24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Национальный проект «Образование»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Национальный </a:t>
            </a:r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проект предполагает реализацию 4 основных направлений развития системы образования: обновление его содержания, создание необходимой современной инфраструктуры, подготовка соответствующих профессиональных кадров, их переподготовка и повышение квалификации, а также создание наиболее эффективных механизмов управления этой сферой.</a:t>
            </a:r>
          </a:p>
          <a:p>
            <a:r>
              <a:rPr lang="ru-RU" sz="2400" b="1" dirty="0">
                <a:solidFill>
                  <a:srgbClr val="363E51"/>
                </a:solidFill>
                <a:latin typeface="Times New Roman" pitchFamily="18" charset="0"/>
                <a:cs typeface="Times New Roman" pitchFamily="18" charset="0"/>
              </a:rPr>
              <a:t>Сроки реализации: 01.01.2019 - 31.12.2024</a:t>
            </a:r>
            <a:endParaRPr lang="ru-RU" sz="2400" b="1" i="0" dirty="0">
              <a:solidFill>
                <a:srgbClr val="363E5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35" y="5013176"/>
            <a:ext cx="298767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0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85" y="548680"/>
            <a:ext cx="899205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8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«Современная школа»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Задача проекта:</a:t>
            </a:r>
            <a:endParaRPr lang="ru-RU" dirty="0">
              <a:solidFill>
                <a:srgbClr val="21252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внедрение в российских школах новых методов обучения и воспитания, современных образовательных технологий, а также обновление содержания и совершенствование методов обучения предмету «Технология».</a:t>
            </a:r>
          </a:p>
          <a:p>
            <a:r>
              <a:rPr lang="ru-RU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Главные цифры проекта (к 2024 году):</a:t>
            </a:r>
            <a:endParaRPr lang="ru-RU" dirty="0">
              <a:solidFill>
                <a:srgbClr val="21252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проведение комплексной оценки качества общего образования в 85 субъектах России, создание современной материально-технической базы в 16 тысяч школ в сельской местности и малых городах 80 субъектов Российской Федерации, создание новых мест в общеобразовательных организациях для 230 тысяч детей, участие 70% школьников в различных формах сопровождения и наставничества, реализация общеобразовательных программ в сетевой форме 70% организаций начального, основного и среднего общего образования, строительство и введение в эксплуатацию не менее 25 школ с привлечением частных инвестиций.</a:t>
            </a:r>
          </a:p>
          <a:p>
            <a:r>
              <a:rPr lang="ru-RU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Общий бюджет проекта:</a:t>
            </a:r>
            <a:endParaRPr lang="ru-RU" dirty="0">
              <a:solidFill>
                <a:srgbClr val="21252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более 295,1 млрд рублей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13176"/>
            <a:ext cx="298767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5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Паспорт регионального проекта «Современная школа»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hlinkClick r:id="rId2"/>
              </a:rPr>
              <a:t>https://edu27.ru/?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page=614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Руководитель регионального проекта –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Кузнецова Алла Геннадьевна, министр образования и науки Хабаровского края.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Администратор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регионального проекта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Хлебникова Виктория Георгиевна, заместитель министра образования и науки Хабаровского края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02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КГКОУ ШИ 11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rmAutofit/>
          </a:bodyPr>
          <a:lstStyle/>
          <a:p>
            <a:pPr marL="68580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Обоснование потребности КГКОУ ШИ 11 на получение субсидии из федерального бюджета в рамках федерального проекта «Современная школа» национального проекта «Образование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».</a:t>
            </a:r>
          </a:p>
          <a:p>
            <a:pPr marL="68580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"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Мониторинг материально-технического обеспечения образовательного процесса, </a:t>
            </a:r>
            <a:r>
              <a:rPr lang="ru-RU" sz="1600" dirty="0" err="1">
                <a:latin typeface="Times New Roman" pitchFamily="18" charset="0"/>
                <a:ea typeface="Calibri"/>
                <a:cs typeface="Times New Roman" pitchFamily="18" charset="0"/>
              </a:rPr>
              <a:t>здоровьесберегающей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 среды отдельных организаций, осуществляющих образовательную деятельность по адаптированным основным общеобразовательным программам ‒ участников реализации мероприятия федерального проекта "Современная школа" национального проекта "Образование", направленного на поддержку образования обучающихся с ограниченными возможностями здоровья"</a:t>
            </a:r>
          </a:p>
          <a:p>
            <a:pPr marL="685800"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146" name="Picture 2" descr="E:\Васильева АЮ\Документы\Субсидии ОВЗ\вариант 4 Федоренко ТГ фото описание\фотографии\1.вход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86" r="30894" b="26444"/>
          <a:stretch/>
        </p:blipFill>
        <p:spPr bwMode="auto">
          <a:xfrm>
            <a:off x="683568" y="3832182"/>
            <a:ext cx="252340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Васильева АЮ\Документы\Субсидии ОВЗ\вариант 4 Федоренко ТГ фото описание\фотографии\3. зона отдых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32182"/>
            <a:ext cx="533270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Ресурсы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2"/>
              </a:rPr>
              <a:t>http://www.eduportal44.ru/Sharya/ds1/1/SiteAssets/SitePages/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2"/>
              </a:rPr>
              <a:t>Домашняя/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Novyjj_nacionalnyjj_proekt_Obrazovanie-1-page-0001.jpg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edu.gov.ru/national-project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325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Модель реализации регионального проекта «Современная школа»</vt:lpstr>
      <vt:lpstr>Национальный проект «Образование»</vt:lpstr>
      <vt:lpstr>Национальный проект «Образование»</vt:lpstr>
      <vt:lpstr>Презентация PowerPoint</vt:lpstr>
      <vt:lpstr>«Современная школа»</vt:lpstr>
      <vt:lpstr>Паспорт регионального проекта «Современная школа»</vt:lpstr>
      <vt:lpstr>КГКОУ ШИ 11</vt:lpstr>
      <vt:lpstr>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</dc:creator>
  <cp:lastModifiedBy>HP</cp:lastModifiedBy>
  <cp:revision>9</cp:revision>
  <dcterms:created xsi:type="dcterms:W3CDTF">2019-08-22T10:55:13Z</dcterms:created>
  <dcterms:modified xsi:type="dcterms:W3CDTF">2019-08-25T04:23:34Z</dcterms:modified>
</cp:coreProperties>
</file>