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C118660-18E7-4C60-8BF7-69235B830CA9}" type="datetimeFigureOut">
              <a:rPr lang="ru-RU" smtClean="0"/>
              <a:pPr/>
              <a:t>06.06.2019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10C20B-ECE4-4553-A4A0-CA782D3DB6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8660-18E7-4C60-8BF7-69235B830CA9}" type="datetimeFigureOut">
              <a:rPr lang="ru-RU" smtClean="0"/>
              <a:pPr/>
              <a:t>06.06.2019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0C20B-ECE4-4553-A4A0-CA782D3DB6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8660-18E7-4C60-8BF7-69235B830CA9}" type="datetimeFigureOut">
              <a:rPr lang="ru-RU" smtClean="0"/>
              <a:pPr/>
              <a:t>06.06.2019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0C20B-ECE4-4553-A4A0-CA782D3DB6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8660-18E7-4C60-8BF7-69235B830CA9}" type="datetimeFigureOut">
              <a:rPr lang="ru-RU" smtClean="0"/>
              <a:pPr/>
              <a:t>06.06.2019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0C20B-ECE4-4553-A4A0-CA782D3DB6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8660-18E7-4C60-8BF7-69235B830CA9}" type="datetimeFigureOut">
              <a:rPr lang="ru-RU" smtClean="0"/>
              <a:pPr/>
              <a:t>06.06.2019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0C20B-ECE4-4553-A4A0-CA782D3DB6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8660-18E7-4C60-8BF7-69235B830CA9}" type="datetimeFigureOut">
              <a:rPr lang="ru-RU" smtClean="0"/>
              <a:pPr/>
              <a:t>06.06.2019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0C20B-ECE4-4553-A4A0-CA782D3DB6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8660-18E7-4C60-8BF7-69235B830CA9}" type="datetimeFigureOut">
              <a:rPr lang="ru-RU" smtClean="0"/>
              <a:pPr/>
              <a:t>06.06.2019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0C20B-ECE4-4553-A4A0-CA782D3DB6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8660-18E7-4C60-8BF7-69235B830CA9}" type="datetimeFigureOut">
              <a:rPr lang="ru-RU" smtClean="0"/>
              <a:pPr/>
              <a:t>06.06.2019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0C20B-ECE4-4553-A4A0-CA782D3DB6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8660-18E7-4C60-8BF7-69235B830CA9}" type="datetimeFigureOut">
              <a:rPr lang="ru-RU" smtClean="0"/>
              <a:pPr/>
              <a:t>06.06.2019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0C20B-ECE4-4553-A4A0-CA782D3DB6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CC118660-18E7-4C60-8BF7-69235B830CA9}" type="datetimeFigureOut">
              <a:rPr lang="ru-RU" smtClean="0"/>
              <a:pPr/>
              <a:t>06.06.2019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0C20B-ECE4-4553-A4A0-CA782D3DB6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C118660-18E7-4C60-8BF7-69235B830CA9}" type="datetimeFigureOut">
              <a:rPr lang="ru-RU" smtClean="0"/>
              <a:pPr/>
              <a:t>06.06.2019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10C20B-ECE4-4553-A4A0-CA782D3DB6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C118660-18E7-4C60-8BF7-69235B830CA9}" type="datetimeFigureOut">
              <a:rPr lang="ru-RU" smtClean="0"/>
              <a:pPr/>
              <a:t>06.06.2019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310C20B-ECE4-4553-A4A0-CA782D3DB65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Анализ работы школы-интерната за 2018-2019 учебный год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Педсовет 3 июня 2019 года 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260648"/>
            <a:ext cx="79928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Краевое государственное казенное общеобразовательное учреждение, реализующее адаптированные основные общеобразовательные программы</a:t>
            </a:r>
            <a:r>
              <a:rPr lang="ru-RU" dirty="0"/>
              <a:t> </a:t>
            </a:r>
            <a:r>
              <a:rPr lang="ru-RU" b="1" dirty="0"/>
              <a:t>«Школа-интернат № 11»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/>
              <a:t>Вступительное слово директора.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Анализ учебной работы школы-интерната за 2018-2019 учебный год. (ЗД </a:t>
            </a:r>
            <a:r>
              <a:rPr lang="ru-RU" dirty="0" err="1"/>
              <a:t>поУВР</a:t>
            </a:r>
            <a:r>
              <a:rPr lang="ru-RU" dirty="0"/>
              <a:t> Шишканова С.Е.)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Анализ прохождения аттестации и повышения квалификации (ЗД по УВР </a:t>
            </a:r>
            <a:r>
              <a:rPr lang="ru-RU" dirty="0" err="1"/>
              <a:t>Шишканова</a:t>
            </a:r>
            <a:r>
              <a:rPr lang="ru-RU" dirty="0"/>
              <a:t> С.Е.)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Анализ воспитательной работы за 2018-2019 учебный год. (ЗД по ВР </a:t>
            </a:r>
            <a:r>
              <a:rPr lang="ru-RU" dirty="0" err="1"/>
              <a:t>Летюшева</a:t>
            </a:r>
            <a:r>
              <a:rPr lang="ru-RU" dirty="0"/>
              <a:t> Т.П.)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Анализ работы службы сопровождения (руководитель, ЗД по УВР Васильева А.Ю.)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Анализ работы ИБЦ (педагог-библиотекарь Хмельницкая Т.Ф.).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Анализ работы педагога-организатора(педагог-организатор Куракина Т.Г.)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Разное.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Принятие решения педсовета.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Вопросы для обсуждения</a:t>
            </a:r>
          </a:p>
        </p:txBody>
      </p:sp>
      <p:pic>
        <p:nvPicPr>
          <p:cNvPr id="4" name="Рисунок 3" descr="https://talent.hse.ru/data/2013/01/28/1304836086/123.jpg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88224" y="5157192"/>
            <a:ext cx="1858535" cy="1426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66928" lvl="0" indent="-457200">
              <a:buFont typeface="+mj-lt"/>
              <a:buAutoNum type="arabicPeriod"/>
            </a:pPr>
            <a:r>
              <a:rPr lang="ru-RU" sz="2000" b="1" dirty="0">
                <a:cs typeface="Aharoni" pitchFamily="2" charset="-79"/>
              </a:rPr>
              <a:t>Продолжить работу по реализации ФГОС образования обучающихся с умственной отсталостью (интеллектуальными нарушениями) при переходе в среднее звено.</a:t>
            </a:r>
            <a:endParaRPr lang="ru-RU" sz="2000" dirty="0">
              <a:cs typeface="Aharoni" pitchFamily="2" charset="-79"/>
            </a:endParaRPr>
          </a:p>
          <a:p>
            <a:pPr marL="566928" lvl="0" indent="-457200">
              <a:buFont typeface="+mj-lt"/>
              <a:buAutoNum type="arabicPeriod"/>
            </a:pPr>
            <a:r>
              <a:rPr lang="ru-RU" sz="2000" b="1" dirty="0">
                <a:cs typeface="Aharoni" pitchFamily="2" charset="-79"/>
              </a:rPr>
              <a:t>Продолжить работу по </a:t>
            </a:r>
            <a:r>
              <a:rPr lang="ru-RU" sz="2000" b="1" dirty="0" err="1">
                <a:cs typeface="Aharoni" pitchFamily="2" charset="-79"/>
              </a:rPr>
              <a:t>здровьесберегающей</a:t>
            </a:r>
            <a:r>
              <a:rPr lang="ru-RU" sz="2000" b="1" dirty="0">
                <a:cs typeface="Aharoni" pitchFamily="2" charset="-79"/>
              </a:rPr>
              <a:t> деятельности, мониторингу здоровья, организации </a:t>
            </a:r>
            <a:r>
              <a:rPr lang="ru-RU" sz="2000" b="1" dirty="0" err="1">
                <a:cs typeface="Aharoni" pitchFamily="2" charset="-79"/>
              </a:rPr>
              <a:t>здоровьесберегающего</a:t>
            </a:r>
            <a:r>
              <a:rPr lang="ru-RU" sz="2000" b="1" dirty="0">
                <a:cs typeface="Aharoni" pitchFamily="2" charset="-79"/>
              </a:rPr>
              <a:t> образовательного пространства школы-интерната.</a:t>
            </a:r>
          </a:p>
          <a:p>
            <a:pPr marL="566928" lvl="0" indent="-457200">
              <a:buFont typeface="+mj-lt"/>
              <a:buAutoNum type="arabicPeriod"/>
            </a:pPr>
            <a:r>
              <a:rPr lang="ru-RU" sz="2000" b="1" dirty="0">
                <a:cs typeface="Aharoni" pitchFamily="2" charset="-79"/>
              </a:rPr>
              <a:t>Продолжить работу в инновационной образовательной инфраструктуре Хабаровского края «Реализация программ ранней помощи».</a:t>
            </a:r>
          </a:p>
          <a:p>
            <a:pPr marL="452628" lvl="0" indent="-342900">
              <a:buFont typeface="+mj-lt"/>
              <a:buAutoNum type="arabicPeriod"/>
            </a:pPr>
            <a:r>
              <a:rPr lang="ru-RU" sz="2000" b="1" dirty="0">
                <a:cs typeface="Aharoni" pitchFamily="2" charset="-79"/>
              </a:rPr>
              <a:t>Повышать профессиональную компетентность через участие в профессиональных  педагогических конкурсах различного уровня.</a:t>
            </a:r>
          </a:p>
          <a:p>
            <a:pPr lvl="0"/>
            <a:endParaRPr lang="ru-RU" sz="1800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Решение педсовета</a:t>
            </a:r>
          </a:p>
        </p:txBody>
      </p:sp>
      <p:pic>
        <p:nvPicPr>
          <p:cNvPr id="4" name="Рисунок 3" descr="https://talent.hse.ru/data/2013/01/28/1304836086/123.jpg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92280" y="188640"/>
            <a:ext cx="1858535" cy="1426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b="1" dirty="0"/>
              <a:t>О переводе обучающихся в последующие классы.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/>
              <a:t>О допуске обучающихся 9 классов к итоговой аттестации.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/>
              <a:t>Продолжить работу по развитию профессиональных компетенций обучающихся с ОВЗ, детей-инвалидов, включать экскурсии по профориентации.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/>
              <a:t>Классным руководителям и воспитателям обеспечить занятость каждого ребенка во внеурочной деятельности (4 ч в неделю с 1 по 6 класс) школьные факультативы, кружки и секции, внешкольное ДО.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/>
              <a:t>Через совместные спортивные мероприятия, родительские собрания, информационные стенды пропагандировать ЗОЖ среди родителей.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/>
              <a:t>Принятие работы педагогического коллектива за 2018-2019 учебный год.</a:t>
            </a:r>
          </a:p>
          <a:p>
            <a:endParaRPr lang="ru-RU" b="1" dirty="0"/>
          </a:p>
          <a:p>
            <a:endParaRPr lang="ru-RU" b="1" dirty="0"/>
          </a:p>
          <a:p>
            <a:endParaRPr lang="ru-RU" b="1" dirty="0"/>
          </a:p>
          <a:p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Решение педсовета</a:t>
            </a:r>
          </a:p>
        </p:txBody>
      </p:sp>
      <p:pic>
        <p:nvPicPr>
          <p:cNvPr id="5" name="Рисунок 4" descr="https://talent.hse.ru/data/2013/01/28/1304836086/123.jpg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85465" y="0"/>
            <a:ext cx="1858535" cy="1426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mospraz.ru/image/catalog/categories/den-znaniy/sg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4474" y="0"/>
            <a:ext cx="913505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171</TotalTime>
  <Words>279</Words>
  <Application>Microsoft Office PowerPoint</Application>
  <PresentationFormat>Экран (4:3)</PresentationFormat>
  <Paragraphs>27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Aharoni</vt:lpstr>
      <vt:lpstr>Lucida Sans Unicode</vt:lpstr>
      <vt:lpstr>Verdana</vt:lpstr>
      <vt:lpstr>Wingdings 2</vt:lpstr>
      <vt:lpstr>Wingdings 3</vt:lpstr>
      <vt:lpstr>Открытая</vt:lpstr>
      <vt:lpstr>Анализ работы школы-интерната за 2018-2019 учебный год</vt:lpstr>
      <vt:lpstr>Вопросы для обсуждения</vt:lpstr>
      <vt:lpstr>Решение педсовета</vt:lpstr>
      <vt:lpstr>Решение педсовета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работы школы за 2017-2018 учебный год</dc:title>
  <dc:creator>Владелец</dc:creator>
  <cp:lastModifiedBy>Снежана</cp:lastModifiedBy>
  <cp:revision>40</cp:revision>
  <dcterms:created xsi:type="dcterms:W3CDTF">2018-05-27T09:04:28Z</dcterms:created>
  <dcterms:modified xsi:type="dcterms:W3CDTF">2019-06-06T01:18:02Z</dcterms:modified>
</cp:coreProperties>
</file>