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78" r:id="rId5"/>
    <p:sldId id="27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2EC2-BBF5-4AA8-AE8F-DB00BF9571E8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843C2B8-690B-4AD5-89F3-B25B3F9F4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927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2EC2-BBF5-4AA8-AE8F-DB00BF9571E8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843C2B8-690B-4AD5-89F3-B25B3F9F4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46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2EC2-BBF5-4AA8-AE8F-DB00BF9571E8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843C2B8-690B-4AD5-89F3-B25B3F9F4E2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3964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2EC2-BBF5-4AA8-AE8F-DB00BF9571E8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843C2B8-690B-4AD5-89F3-B25B3F9F4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96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2EC2-BBF5-4AA8-AE8F-DB00BF9571E8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843C2B8-690B-4AD5-89F3-B25B3F9F4E2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0483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2EC2-BBF5-4AA8-AE8F-DB00BF9571E8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843C2B8-690B-4AD5-89F3-B25B3F9F4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352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2EC2-BBF5-4AA8-AE8F-DB00BF9571E8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2B8-690B-4AD5-89F3-B25B3F9F4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402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2EC2-BBF5-4AA8-AE8F-DB00BF9571E8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2B8-690B-4AD5-89F3-B25B3F9F4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2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2EC2-BBF5-4AA8-AE8F-DB00BF9571E8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2B8-690B-4AD5-89F3-B25B3F9F4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53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2EC2-BBF5-4AA8-AE8F-DB00BF9571E8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843C2B8-690B-4AD5-89F3-B25B3F9F4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93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2EC2-BBF5-4AA8-AE8F-DB00BF9571E8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843C2B8-690B-4AD5-89F3-B25B3F9F4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67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2EC2-BBF5-4AA8-AE8F-DB00BF9571E8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843C2B8-690B-4AD5-89F3-B25B3F9F4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82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2EC2-BBF5-4AA8-AE8F-DB00BF9571E8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2B8-690B-4AD5-89F3-B25B3F9F4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18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2EC2-BBF5-4AA8-AE8F-DB00BF9571E8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2B8-690B-4AD5-89F3-B25B3F9F4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11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2EC2-BBF5-4AA8-AE8F-DB00BF9571E8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C2B8-690B-4AD5-89F3-B25B3F9F4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50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2EC2-BBF5-4AA8-AE8F-DB00BF9571E8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843C2B8-690B-4AD5-89F3-B25B3F9F4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67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02EC2-BBF5-4AA8-AE8F-DB00BF9571E8}" type="datetimeFigureOut">
              <a:rPr lang="ru-RU" smtClean="0"/>
              <a:t>04.02.2019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843C2B8-690B-4AD5-89F3-B25B3F9F4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40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568952" cy="597666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itchFamily="18" charset="0"/>
              </a:rPr>
              <a:t>Краевое государственное казенное общеобразовательное учреждение, реализующее адаптированные  основные общеобразовательные программы «Школа-интернат № 11»</a:t>
            </a:r>
            <a:b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особых образовательных потребностей обучающихся с УО при планировании и проведении коррекционно-развивающей работы.</a:t>
            </a:r>
          </a:p>
          <a:p>
            <a:pPr algn="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Малькова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Н.В., тьютор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151960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Руководствуясь принципом нормализации жизни, общее образование детей с умеренной, тяжелой, глубокой умственной отсталостью, с ТМНР по адаптированной основной общеобразовательной программе происходит в течение 13 лет (отсчёт от 1-го класса). Основанием для перевода обучающегося из класса в класс является его возраст. Наполняемость класса по 2 варианту обучения не более 5 человек.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4548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5" y="188640"/>
            <a:ext cx="6986735" cy="1716360"/>
          </a:xfrm>
        </p:spPr>
        <p:txBody>
          <a:bodyPr>
            <a:norm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временного режима обучения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5" y="2133600"/>
            <a:ext cx="6986736" cy="4175720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учебного дня для конкретного ребенка устанавливается образовательной организацией с учетом особых образовательных потребностей ребенка, отраженных в СИПР, его готовности к нахождению в среде сверстников без родителей.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день включает в себя уроки, индивидуальные занятия, а также перерывы, время прогулки и процесс выполнения повседневных ритуалов (одевание / раздевание, туалет, умывание, прием пищи). Обучение и воспитание происходит, как в ходе уроков / занятий, так и во время другой (внеурочной) деятельности обучающегося в течение учебного дня. </a:t>
            </a:r>
          </a:p>
        </p:txBody>
      </p:sp>
    </p:spTree>
    <p:extLst>
      <p:ext uri="{BB962C8B-B14F-4D97-AF65-F5344CB8AC3E}">
        <p14:creationId xmlns:p14="http://schemas.microsoft.com/office/powerpoint/2010/main" val="518055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1" y="260648"/>
            <a:ext cx="7202760" cy="1644352"/>
          </a:xfrm>
        </p:spPr>
        <p:txBody>
          <a:bodyPr>
            <a:noAutofit/>
          </a:bodyPr>
          <a:lstStyle/>
          <a:p>
            <a:pPr marL="342900" lvl="0" indent="-342900" algn="just">
              <a:spcBef>
                <a:spcPts val="1000"/>
              </a:spcBef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Организация взаимодействия специалистов, участвующих в обучении и воспитании ребенка, и его семьи / законных представителей, обеспечивающей особую организацию всей жизни обучающегося (в условиях Организации и дома / места проживания).</a:t>
            </a:r>
            <a:b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5" y="2133600"/>
            <a:ext cx="6986736" cy="4175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учитывать потребность в согласованных требованиях, предъявляемых к ребенку со стороны всех окружающих его людей; потребность в совместной работе специалистов разных профессий: специального психолога и педагогов, специалистов здравоохранения, а также родителей ребенка с ТМНР в процессе его образования. Все специалисты нашей школы работают по единым требованиям, осуществляют преемственность в методах и приёмах обучения и воспитания обучающихся. Также мы создаём доброжелательную, эмоционально - позитивную обстановку, способную обеспечить условия для оптимального психического и физического развития ребёнка. Мы стремимся стать для наших учеников близкими людьми, чтобы они почувствовали защиту, понимание и любовь. На этой основе строим развивающее обучение с целью максимально возможной социальной адаптации детей.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534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для реализации особых образовательных потребностей обучающегося с умственной отсталостью, с ТМНР обязательной является специальная организация всей его жизни, обеспечивающая развитие его жизненной компетенции в условиях образовательной организации и в семье.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563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3781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260648"/>
            <a:ext cx="7346776" cy="1644352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Особые образовательные потребности </a:t>
            </a:r>
            <a:r>
              <a:rPr lang="ru-RU" dirty="0"/>
              <a:t>-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5" y="1772816"/>
            <a:ext cx="7346776" cy="41384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комплекс специфических потребностей, возникающих вследствие выраженных нарушений интеллектуального развития, часто в сочетанных формах с другими психофизическими нарушениями.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таких потребностей определяет необходимость создания адекватных условий, способствующих развитию личности обучающихся для решения их насущных жизненных задач.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560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BA4BB1-16BB-44FD-8C6B-A88286FDF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7" y="0"/>
            <a:ext cx="7418784" cy="190500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особым образовательным потребностям, являющимися общими для всех обучающихся с умственной отсталостью (интеллектуальными нарушениями) относятся: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2B567E-CEFE-4255-AD23-59CFCCD76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00808"/>
            <a:ext cx="7924802" cy="496855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раннее получение специальной помощи средствами образования;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обязательность непрерывности коррекционно-развивающего процесса, реализуемого, как через содержание предметных областей, так и в процессе коррекционной работы;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научный, практико-ориентированный, действенный характер содержания образования;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содержания познавательных задач, реализуемых в процессе образования;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удлинение сроков образования до 12 лет;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систематическая актуализация сформированных у обучающихся знаний и умений; специальное обучение их «переносу» с учетом изменяющихся условий учебных, познавательных, трудовых и других ситуаций;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особой пространственной и временной организации общеобразовательной среды с учетом функционального состояния центральной нервной системы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нейродинамики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психических процессов обучающихся с умственной отсталостью (интеллектуальными нарушениями);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преимущественно позитивных средств стимуляции деятельности и поведения обучающихся, демонстрирующих доброжелательное и уважительное отношение к ним;</a:t>
            </a:r>
          </a:p>
          <a:p>
            <a:pPr algn="just" fontAlgn="auto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мотивации и интереса к познанию окружающего мира с учетом возрастных и индивидуальных особенностей ребенка к обучению и социальному взаимодействию со средой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стимуляция познавательной активности, формирование позитивного отношения к окружающему миру.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871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A7F84D-130B-463B-8BF1-E8C98D823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5" y="116632"/>
            <a:ext cx="7346776" cy="1788368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особым образовательным потребностям, характерным для обучающихся с легкой степенью умственной отсталости (интеллектуальными нарушениями) относятся: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8BD671-50C7-43C3-A74A-D067A8AF6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268760"/>
            <a:ext cx="7634809" cy="518457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пропедевтического периода в образовании, обеспечивающего преемственность между дошкольным и школьным этапами;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учебных предметов, способствующих формированию представлений о природных и социальных компонентах окружающего мира;</a:t>
            </a:r>
          </a:p>
          <a:p>
            <a:pPr algn="just" fontAlgn="auto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разнообразными видами, средствами и формами коммуникации, обеспечивающими успешность установления и реализации социокультурных связей и отношений обучающегося с окружающей средой;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обязательности начального профессионального образования;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сопровождение, оптимизирующее взаимодействие ребенка с педагогами и соучениками; 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сопровождение, направленное на установление взаимодействия семьи и Организации;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постепенное расширение образовательного пространства, выходящего за пределы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686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146818-1333-4781-AD35-296BB23B4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3" y="260648"/>
            <a:ext cx="7346777" cy="1644352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Удовлетворение особых образовательных потребностей обучающихся с умеренной, тяжелой и глубокой умственной отсталостью (интеллектуальными нарушениями), тяжелыми и множественными нарушениями развития обеспечивается: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304868-ABAB-43E1-B352-86C26C78C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7" y="1772816"/>
            <a:ext cx="7778824" cy="49685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существенным изменением содержания образования, предполагающим включение учебных предметов, отсутствующих в обучении детей с легкой умственной отсталостью (интеллектуальными нарушениями): «Речь и альтернативная коммуникация», «</a:t>
            </a:r>
            <a:r>
              <a:rPr lang="ru-RU" strike="sngStrike" dirty="0"/>
              <a:t>Самообслуживание</a:t>
            </a:r>
            <a:r>
              <a:rPr lang="ru-RU" dirty="0"/>
              <a:t>», «Человек» и др.;</a:t>
            </a:r>
          </a:p>
          <a:p>
            <a:pPr algn="just"/>
            <a:r>
              <a:rPr lang="ru-RU" dirty="0"/>
              <a:t>созданием «обходных путей»; использованием специфических методов и средств обучения; дифференцированным, «пошаговым» обучением;</a:t>
            </a:r>
          </a:p>
          <a:p>
            <a:pPr algn="just"/>
            <a:r>
              <a:rPr lang="ru-RU" dirty="0"/>
              <a:t>обязательной индивидуализацией обучения;</a:t>
            </a:r>
          </a:p>
          <a:p>
            <a:pPr algn="just"/>
            <a:r>
              <a:rPr lang="ru-RU" dirty="0"/>
              <a:t>формированием элементарных социально-бытовых навыков и навыков самообслуживания;</a:t>
            </a:r>
          </a:p>
          <a:p>
            <a:pPr algn="just"/>
            <a:r>
              <a:rPr lang="ru-RU" dirty="0"/>
              <a:t>обеспечением присмотра и ухода за обучающимися;</a:t>
            </a:r>
          </a:p>
          <a:p>
            <a:pPr algn="just"/>
            <a:r>
              <a:rPr lang="ru-RU" dirty="0"/>
              <a:t>дозированным расширением образовательного пространства внутри Организации и за ее пределами;</a:t>
            </a:r>
          </a:p>
          <a:p>
            <a:pPr algn="just"/>
            <a:r>
              <a:rPr lang="ru-RU" dirty="0"/>
              <a:t>организацией обучения в разновозрастных классах (группах);</a:t>
            </a:r>
          </a:p>
          <a:p>
            <a:pPr algn="just"/>
            <a:r>
              <a:rPr lang="ru-RU" dirty="0"/>
              <a:t>организацией взаимодействия специалистов, участвующих в обучении и воспитании ребенка, и его семьи / законных представителей, обеспечивающей особую организацию всей жизни обучающегося (в условиях Организации и дома / места проживания).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162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Учитывается потребность во введении специальных учебных предметов и коррекционных курсов, которых нет в содержании образования обычно развивающегося ребенка. (Например, предметы: «Речь и альтернативная коммуникация», «Человек», «Адаптивная физкультура», «Музыка и движение»; курсы по альтернативной коммуникации, сенсорному развитию, формированию предметных действий и др.) В СИПР обоих учеников присутствуют все образовательные области и специальные учебные предметы из АООП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добавлены занятия внеурочной деятельности «Подвижные игры», «Мой родной край»</a:t>
            </a:r>
          </a:p>
        </p:txBody>
      </p:sp>
    </p:spTree>
    <p:extLst>
      <p:ext uri="{BB962C8B-B14F-4D97-AF65-F5344CB8AC3E}">
        <p14:creationId xmlns:p14="http://schemas.microsoft.com/office/powerpoint/2010/main" val="896417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50" y="188640"/>
            <a:ext cx="7021246" cy="1398583"/>
          </a:xfrm>
        </p:spPr>
        <p:txBody>
          <a:bodyPr>
            <a:norm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специальных методов и средств обучения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29570"/>
            <a:ext cx="7490793" cy="462376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Обеспечивается потребность в построении «обходных путей», использовании специфических методов и средств обучения, в более дифференцированном, «пошаговом» обучении (например, использование печатных изображений, анимационных на экране, пиктограмм, внешних стимулов и т.п.). Практически на каждом занятии я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 специфические методы обучения: артикуляционную, пальчиковую, дыхательную гимнастику, «пошаговое» обучение, разнообразные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деятельности: игровую (дидактическую, подвижную игру), конструктивную, изобразительную (лепка, рисование, аппликация), которые способствуют расширению, повторению и закреплению представлений.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 занятиях применяю современные средства обучения: персональный компьютер, экран, проектор, развивающие компьютерные игры и задания.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условий успешной адаптации и социализации детей с ОВЗ в образовательном учреждении является создание адекватной возможностям ребенка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среды, обеспечивающие здоровье ребёнка, полноценное развитие, обучение и коррекцию отклонений высших психических функций и становление личности ребенка.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1126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3" y="260648"/>
            <a:ext cx="6914728" cy="1644352"/>
          </a:xfrm>
        </p:spPr>
        <p:txBody>
          <a:bodyPr>
            <a:normAutofit fontScale="90000"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элементарных социально-бытовых навыков и навыков самообслуживания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Осуществляется на занятиях и  в режимных моментах: легкий завтрак, обед, соблюдение физиологических и гигиенических потребностей.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0912BF-7C51-468C-8676-8BAD80B713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202497"/>
            <a:ext cx="2517744" cy="335699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CD61756-2ED8-48E7-8A34-49DF5922B6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632" y="3346513"/>
            <a:ext cx="4283968" cy="321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921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7" y="260648"/>
            <a:ext cx="7058744" cy="1644352"/>
          </a:xfrm>
        </p:spPr>
        <p:txBody>
          <a:bodyPr>
            <a:normAutofit fontScale="90000"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образовательного пространства внутри организации и за ее пределами:</a:t>
            </a:r>
            <a:r>
              <a:rPr lang="ru-RU" i="1" dirty="0"/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5" y="1772816"/>
            <a:ext cx="7346776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учет потребности в максимальном расширении образовательного пространства за пределами образовательного учреждения. К примеру, специфика работы по программе «Окружающий социальный мир» заключается в том, что занятия проводятся не только в классе, но и в школьном дворе. Формирование навыков социальной коммуникации (предмет «Речь и альтернативная коммуникация»: жесты, мимика) необходимо осуществлять в естественных условиях: во время режимных моментов, в повседневном общении со взрослыми и детьми. Так с Остапом мы учимся использовать карточки «приветствие», «прощание», «утвердительный и отрицательный», «спасибо», «я хочу» и сразу на практике их закрепляем при каждодневном общении с ребятами и взрослыми.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70771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222</TotalTime>
  <Words>1105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Особые образовательные потребности - </vt:lpstr>
      <vt:lpstr>К особым образовательным потребностям, являющимися общими для всех обучающихся с умственной отсталостью (интеллектуальными нарушениями) относятся:</vt:lpstr>
      <vt:lpstr>К особым образовательным потребностям, характерным для обучающихся с легкой степенью умственной отсталости (интеллектуальными нарушениями) относятся: </vt:lpstr>
      <vt:lpstr>Удовлетворение особых образовательных потребностей обучающихся с умеренной, тяжелой и глубокой умственной отсталостью (интеллектуальными нарушениями), тяжелыми и множественными нарушениями развития обеспечивается: </vt:lpstr>
      <vt:lpstr>Содержание образования</vt:lpstr>
      <vt:lpstr>Создание специальных методов и средств обучения</vt:lpstr>
      <vt:lpstr>Формирование элементарных социально-бытовых навыков и навыков самообслуживания</vt:lpstr>
      <vt:lpstr>Расширение образовательного пространства внутри организации и за ее пределами: </vt:lpstr>
      <vt:lpstr>Продолжительность образования</vt:lpstr>
      <vt:lpstr>Организация временного режима обучения</vt:lpstr>
      <vt:lpstr>Организация взаимодействия специалистов, участвующих в обучении и воспитании ребенка, и его семьи / законных представителей, обеспечивающей особую организацию всей жизни обучающегося (в условиях Организации и дома / места проживания). 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10003</cp:lastModifiedBy>
  <cp:revision>22</cp:revision>
  <dcterms:created xsi:type="dcterms:W3CDTF">2019-01-26T08:38:14Z</dcterms:created>
  <dcterms:modified xsi:type="dcterms:W3CDTF">2019-02-04T00:10:35Z</dcterms:modified>
</cp:coreProperties>
</file>