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265" r:id="rId4"/>
    <p:sldId id="266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60" r:id="rId21"/>
    <p:sldId id="261" r:id="rId22"/>
    <p:sldId id="258" r:id="rId23"/>
    <p:sldId id="259" r:id="rId24"/>
    <p:sldId id="257" r:id="rId25"/>
    <p:sldId id="289" r:id="rId26"/>
    <p:sldId id="287" r:id="rId27"/>
    <p:sldId id="288" r:id="rId28"/>
    <p:sldId id="28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B8BD3-A3B6-4FDE-90D9-0D189CF4761C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6B763-58D4-40C9-9AC0-BF297FF5E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57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6B763-58D4-40C9-9AC0-BF297FF5E5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9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398-C41C-43BF-BCF8-8B648AF74A07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5428-FC57-4598-A58D-52FBBB81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0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398-C41C-43BF-BCF8-8B648AF74A07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5428-FC57-4598-A58D-52FBBB81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0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398-C41C-43BF-BCF8-8B648AF74A07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5428-FC57-4598-A58D-52FBBB81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8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398-C41C-43BF-BCF8-8B648AF74A07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5428-FC57-4598-A58D-52FBBB81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4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398-C41C-43BF-BCF8-8B648AF74A07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5428-FC57-4598-A58D-52FBBB81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5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398-C41C-43BF-BCF8-8B648AF74A07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5428-FC57-4598-A58D-52FBBB81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4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398-C41C-43BF-BCF8-8B648AF74A07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5428-FC57-4598-A58D-52FBBB81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5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398-C41C-43BF-BCF8-8B648AF74A07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5428-FC57-4598-A58D-52FBBB81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5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398-C41C-43BF-BCF8-8B648AF74A07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5428-FC57-4598-A58D-52FBBB81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8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398-C41C-43BF-BCF8-8B648AF74A07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5428-FC57-4598-A58D-52FBBB81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398-C41C-43BF-BCF8-8B648AF74A07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5428-FC57-4598-A58D-52FBBB81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1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FF398-C41C-43BF-BCF8-8B648AF74A07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45428-FC57-4598-A58D-52FBBB81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4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Самомассаж и точечный массаж как компенсаторно-нейтрализующий </a:t>
            </a:r>
            <a:r>
              <a:rPr lang="ru-RU" b="1" i="1" dirty="0" err="1">
                <a:solidFill>
                  <a:srgbClr val="0070C0"/>
                </a:solidFill>
              </a:rPr>
              <a:t>здоровьесберегающий</a:t>
            </a:r>
            <a:r>
              <a:rPr lang="ru-RU" b="1" i="1" dirty="0">
                <a:solidFill>
                  <a:srgbClr val="0070C0"/>
                </a:solidFill>
              </a:rPr>
              <a:t> приём.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873" y="4528314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>
                <a:solidFill>
                  <a:srgbClr val="0070C0"/>
                </a:solidFill>
              </a:rPr>
              <a:t>Учитель-дефектолог </a:t>
            </a:r>
          </a:p>
          <a:p>
            <a:pPr algn="r"/>
            <a:r>
              <a:rPr lang="ru-RU" dirty="0">
                <a:solidFill>
                  <a:srgbClr val="0070C0"/>
                </a:solidFill>
              </a:rPr>
              <a:t>Малик Н.В.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2018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535" y="3518910"/>
            <a:ext cx="2268675" cy="20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90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519" y="510639"/>
            <a:ext cx="1002277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Гребнеобразное круговое растирание ладонной впадины (средними и концевыми фалангами).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Примечание. Предварительно вместе с ребенком желательно вспомнить, как умывается кошечка.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Мурка лапкой носик мыла,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Сидя утром у окошка.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Мурка моется без мыла,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Потому что Мурка – кошка.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106" y="3818287"/>
            <a:ext cx="3181597" cy="278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2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884" y="356260"/>
            <a:ext cx="11091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Граблеобразное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круговое растирание ладони одной руки подушечками пальцев противоположной руки (пальцы слегка расставлены в стороны, как лапки у паука).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Диво дивное – паук,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Восемь ног и восемь рук.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Если надо наутек,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Выручают восемь ног.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Сеть плести за кругом круг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Выручают восемь рук.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260" y="1827439"/>
            <a:ext cx="3859233" cy="32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6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97" y="0"/>
            <a:ext cx="11839699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Пиление ладони пальцами противоположной руки.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Примечание. Обратите внимание ребенка на то, что суставы сложенных пальцев напоминают зубья пилы</a:t>
            </a:r>
          </a:p>
          <a:p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Принялась она за дело.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Завизжала и запела.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Ела, ела дуб, дуб.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Поломала зуб, зуб.</a:t>
            </a:r>
          </a:p>
          <a:p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Пиление (продольное и поперечное) ладони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ребром ладони противоположной руки.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				Пилит, пилит пила,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				И жужжит, как пчела,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				И визжит, и поет,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				Соням спать не дает.</a:t>
            </a:r>
          </a:p>
          <a:p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861" y="2316596"/>
            <a:ext cx="3056580" cy="272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5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6888" y="261258"/>
            <a:ext cx="86571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Циркулярное растирание кистей рук (“намыливание” рук мылом).</a:t>
            </a:r>
          </a:p>
          <a:p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Не секрет для нас с тобой,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Каждый знает это –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Руки мой перед едой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И после туалета.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32" y="3369801"/>
            <a:ext cx="4198670" cy="26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45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262" y="332509"/>
            <a:ext cx="87402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Разминание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Круговое разминание ладони подушечкой большого пальца противоположной руки.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Желательно вместе с ребенком вспомнить, как медленно ползет улитка.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Толстушка-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ползушка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Дом-завитушка,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Ползи по дорожке,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Ползи но ладошке,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Ползи, не спеши.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Рога покажи.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078" y="2137558"/>
            <a:ext cx="5098473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55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265" y="902524"/>
            <a:ext cx="112221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Щипцеобразное разминание (продольное и поперечное) мышечного валика локтевого края ладони.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Примечание. Предварительно попросите ребенка руками изобразить гуся.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Гуси, гуси!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Га-га-га!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Есть хотите?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Да-да-да!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Так летите же домой. 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Серый волк под горой 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Не пускает нас домой.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297" y="2612571"/>
            <a:ext cx="5203481" cy="278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85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8784" y="380010"/>
            <a:ext cx="88471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Вибрация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Пунктирование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(постукивание) двумя-пятью пальцами.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Кто там топает по крыше?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Кап-кап-кап.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Чьи шаги всю ночь я слышу?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Кап-кап-кап.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Я усну теперь едва ли.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Кап-кап-кап.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Может, кошек подковали?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Кап-кап-кап.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917" y="1510591"/>
            <a:ext cx="5217536" cy="302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7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259" y="249382"/>
            <a:ext cx="115071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Поколачивание ладонной впадины кончиком указательного пальца противоположной руки.</a:t>
            </a:r>
          </a:p>
          <a:p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Примечание.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Сила удара зависит от угла наклона пальца по отношению к массируемой поверхности: чем больше угол, тем воздействие более сильное и глубокое.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	Кто на розовой заре.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	На росистом серебре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	Барабанит, барабанит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	По сосновой по коре?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	Дятел петь захотел,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	Дятел носом песню спел.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018805"/>
            <a:ext cx="5874327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5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267" y="216540"/>
            <a:ext cx="1130530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Поколачивание ладони кончиками сложенных в щепоть пальцев.</a:t>
            </a:r>
          </a:p>
          <a:p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Примечание.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Обратите внимание ребенка на то, что кисть, сложенная в щепоть, напоминает голову птицы.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	Уложили дятла спать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	В деревянную кровать.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	Он в кровати всем назло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	Продолбил себе дупло.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Поколачивание ладони кулаком противоположной руки.</a:t>
            </a:r>
          </a:p>
          <a:p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Примечание.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Мягкость и эластичность поколачивания достигаются хорошим расслаблением мышц предплечья и кисти массирующей руки.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				Тук-тук-тук,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				Молоток – мой лучший друг.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2847" y="1104405"/>
            <a:ext cx="2042148" cy="28500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706" y="5066519"/>
            <a:ext cx="1858769" cy="17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73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176" y="240705"/>
            <a:ext cx="113805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Поглаживание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Легкое плоскостное поглаживание тыльной поверхности кисти.</a:t>
            </a:r>
          </a:p>
          <a:p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Примечание.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Массируемая рука “изображает” кролика, а массирующая гладит ласковыми, аккуратными движениями.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Во дворе у Толика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Маленькие кролики.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Беленькие кролики,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Целых восемь штук.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По утрам мы с Толиком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Кормим наших кроликов,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И едят морковку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Кролики из рук.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011" y="2522084"/>
            <a:ext cx="4203741" cy="2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959"/>
            <a:ext cx="12191999" cy="68240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200" y="772567"/>
            <a:ext cx="1185157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ea typeface="+mj-ea"/>
                <a:cs typeface="+mj-cs"/>
              </a:rPr>
              <a:t>Игровой самомассаж кистей рук, является эффективным и универсальным средством реабилитации тонких движений у детей с нарушением в развитии, средством коррекции нарушений письменной речи у детей с локальными проблемами и </a:t>
            </a:r>
            <a:r>
              <a:rPr lang="ru-RU" sz="4400" dirty="0" err="1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ea typeface="+mj-ea"/>
                <a:cs typeface="+mj-cs"/>
              </a:rPr>
              <a:t>развивающе</a:t>
            </a:r>
            <a:r>
              <a:rPr lang="ru-RU" sz="4400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ea typeface="+mj-ea"/>
                <a:cs typeface="+mj-cs"/>
              </a:rPr>
              <a:t>-оздоровительным средством для нормально развивающихся детей.</a:t>
            </a:r>
            <a:br>
              <a:rPr lang="ru-RU" sz="4400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553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76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Самомассаж ногтевых зон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7670"/>
            <a:ext cx="7286012" cy="4351338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интенсивный вид стимуляции когнитивных функций, который одновременно оказывает выраженное общеукрепляющее воздействие на организм.</a:t>
            </a:r>
          </a:p>
          <a:p>
            <a:r>
              <a:rPr lang="ru-RU" dirty="0">
                <a:solidFill>
                  <a:srgbClr val="0070C0"/>
                </a:solidFill>
              </a:rPr>
              <a:t> Существует несколько методик оздоровительного самомассажа ногтевых зон. Здесь приводится три наиболее простые.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212" y="886506"/>
            <a:ext cx="3964868" cy="443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6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70C0"/>
                </a:solidFill>
              </a:rPr>
              <a:t>Самомассаж ногтевых зон надавливанием. </a:t>
            </a:r>
            <a:r>
              <a:rPr lang="ru-RU" sz="3100" dirty="0">
                <a:solidFill>
                  <a:srgbClr val="0070C0"/>
                </a:solidFill>
              </a:rPr>
              <a:t>Включает легкое надавливание 5-7раз на каждый ноготь в течение 3 секунд с отрывом в 7 основных направлениях.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1. На центр ногтевой пластины в направлении к подушечке пальца.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2. На свободный край ногтя в направлении противоположном его росту.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3. На задний валик ногтя.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4-5. На боковые поверхности ногтя одновременно двумя пальцами по направлении к центру.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6. Сгибаем свободный край ногтя в сторону ладони.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7. Сгибаем свободный край ногтя в направлении тыла </a:t>
            </a:r>
          </a:p>
        </p:txBody>
      </p:sp>
    </p:spTree>
    <p:extLst>
      <p:ext uri="{BB962C8B-B14F-4D97-AF65-F5344CB8AC3E}">
        <p14:creationId xmlns:p14="http://schemas.microsoft.com/office/powerpoint/2010/main" val="3264767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4613" y="960405"/>
            <a:ext cx="111073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Самомассаж ногтевых зон постукиванием: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включает постукивание ногтями по столу, книге, любой твердой поверхности. Этот вид массажа можно усложнить, включая щелчки-удары по твердой поверхности.</a:t>
            </a:r>
          </a:p>
          <a:p>
            <a:endParaRPr lang="ru-RU" sz="2800" dirty="0">
              <a:solidFill>
                <a:srgbClr val="0070C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Самомассаж ногтевых зон трением: 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согнутые пальцы обеих рук располагаем таким образом, чтобы ногти оказались на одном уровне (образовали ряд), затем интенсивно потираем ногтями обеих рук друг о друга.</a:t>
            </a:r>
          </a:p>
          <a:p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50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82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Движения, способствующие улучшению кровоснабжения головного мозга: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ладонное плоскостное попеременное поглаживание лба от средней линии к вискам медленно;</a:t>
            </a:r>
          </a:p>
          <a:p>
            <a:r>
              <a:rPr lang="ru-RU" dirty="0"/>
              <a:t>ладонное плоскостное попеременное поглаживание лба снизу вверх;</a:t>
            </a:r>
          </a:p>
          <a:p>
            <a:r>
              <a:rPr lang="ru-RU" dirty="0"/>
              <a:t>круговое растирание височных впадин основанием ладони, глубоко, медленно;</a:t>
            </a:r>
          </a:p>
          <a:p>
            <a:r>
              <a:rPr lang="ru-RU" dirty="0"/>
              <a:t>поглаживание волосистой части головы ногтевыми пластинами всех пальцев от передней границы роста волос к задней;</a:t>
            </a:r>
          </a:p>
          <a:p>
            <a:r>
              <a:rPr lang="ru-RU" dirty="0"/>
              <a:t>смещение лобно-затылочного апоневроза (сухожильного шлема): поставить подушечки пальцев обеих кистей на область затылка, сдвигая апоневроз сверху вниз, постепенно переставлять пальцы в направлении темени.</a:t>
            </a:r>
          </a:p>
          <a:p>
            <a:r>
              <a:rPr lang="ru-RU" dirty="0"/>
              <a:t>Каждое движение повторить 3-4раза.</a:t>
            </a:r>
          </a:p>
        </p:txBody>
      </p:sp>
    </p:spTree>
    <p:extLst>
      <p:ext uri="{BB962C8B-B14F-4D97-AF65-F5344CB8AC3E}">
        <p14:creationId xmlns:p14="http://schemas.microsoft.com/office/powerpoint/2010/main" val="3847247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327" y="10776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Самомассаж ушных раковин оказывает общее укрепляющее воздействие, в том числе повышает устойчивость организма к простудным заболеваниям.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При выполнении массажа каждый прием повторить 3-4раза.</a:t>
            </a:r>
          </a:p>
          <a:p>
            <a:r>
              <a:rPr lang="ru-RU" dirty="0"/>
              <a:t>разогреть ладони трением, помассировать ушные раковины движениями ладони вперед</a:t>
            </a:r>
            <a:r>
              <a:rPr lang="en-US" dirty="0"/>
              <a:t>-</a:t>
            </a:r>
            <a:r>
              <a:rPr lang="ru-RU" dirty="0"/>
              <a:t>назад.</a:t>
            </a:r>
          </a:p>
          <a:p>
            <a:r>
              <a:rPr lang="ru-RU" dirty="0"/>
              <a:t>Разогреть трением кончики первых трех пальцев, щипцеобразно размять завитки ушей.</a:t>
            </a:r>
          </a:p>
          <a:p>
            <a:r>
              <a:rPr lang="ru-RU" dirty="0"/>
              <a:t>Подергать себя за мочки ушей вниз, за верхушки ушей вверх, за завитки – в стороны.</a:t>
            </a:r>
          </a:p>
          <a:p>
            <a:r>
              <a:rPr lang="ru-RU" dirty="0"/>
              <a:t>Разогреть ладони трением, помассировать ушные раковины движениями ладони вперед</a:t>
            </a:r>
            <a:r>
              <a:rPr lang="en-US" dirty="0"/>
              <a:t>-</a:t>
            </a:r>
            <a:r>
              <a:rPr lang="ru-RU" dirty="0"/>
              <a:t>назад.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125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2DDC7E-08C1-4971-B104-AA5174372F2F}"/>
              </a:ext>
            </a:extLst>
          </p:cNvPr>
          <p:cNvSpPr/>
          <p:nvPr/>
        </p:nvSpPr>
        <p:spPr>
          <a:xfrm>
            <a:off x="829056" y="97223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«Засолка капусты»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Мы капусту рубим.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Мы морковку трём.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Мы капусту солим.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Мы капусту жмём.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63BBA-5A91-4647-B574-D697BB034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903" y="1290962"/>
            <a:ext cx="5549927" cy="397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95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Точки массажа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 яремной ямке (между ключицами) и на 2 пальца ниже нее (точки 1 — 2).</a:t>
            </a:r>
          </a:p>
          <a:p>
            <a:r>
              <a:rPr lang="ru-RU" dirty="0">
                <a:solidFill>
                  <a:srgbClr val="002060"/>
                </a:solidFill>
              </a:rPr>
              <a:t>Симметрично с правой и с левой стороны шеи спереди, у переднего края грудино-ключично-сосцевидной мышцы (точки 3).</a:t>
            </a:r>
          </a:p>
          <a:p>
            <a:r>
              <a:rPr lang="ru-RU" dirty="0">
                <a:solidFill>
                  <a:srgbClr val="002060"/>
                </a:solidFill>
              </a:rPr>
              <a:t>В ямке позади и чуть ниже мочек ушей (точки 4).</a:t>
            </a:r>
          </a:p>
          <a:p>
            <a:r>
              <a:rPr lang="ru-RU" dirty="0">
                <a:solidFill>
                  <a:srgbClr val="002060"/>
                </a:solidFill>
              </a:rPr>
              <a:t>В области VII шейного позвонка (прощупывается при наклоне головы вперед) (точки 5).</a:t>
            </a:r>
          </a:p>
          <a:p>
            <a:r>
              <a:rPr lang="ru-RU" dirty="0">
                <a:solidFill>
                  <a:srgbClr val="002060"/>
                </a:solidFill>
              </a:rPr>
              <a:t>По бокам от крыльев носа (точки 6).</a:t>
            </a:r>
          </a:p>
          <a:p>
            <a:r>
              <a:rPr lang="ru-RU" dirty="0">
                <a:solidFill>
                  <a:srgbClr val="002060"/>
                </a:solidFill>
              </a:rPr>
              <a:t>У внутренних концов бровей (точки 7).</a:t>
            </a:r>
          </a:p>
          <a:p>
            <a:r>
              <a:rPr lang="ru-RU" dirty="0">
                <a:solidFill>
                  <a:srgbClr val="002060"/>
                </a:solidFill>
              </a:rPr>
              <a:t>У основания козелка уха (точки 8).</a:t>
            </a:r>
          </a:p>
          <a:p>
            <a:r>
              <a:rPr lang="ru-RU" dirty="0">
                <a:solidFill>
                  <a:srgbClr val="002060"/>
                </a:solidFill>
              </a:rPr>
              <a:t>На палец выше границы роста волос сзади по срединной линии.</a:t>
            </a:r>
          </a:p>
          <a:p>
            <a:r>
              <a:rPr lang="ru-RU" dirty="0">
                <a:solidFill>
                  <a:srgbClr val="002060"/>
                </a:solidFill>
              </a:rPr>
              <a:t>На тыльной стороне кисти у основания складки, образующейся между большим и указательным пальцами (точки 9).</a:t>
            </a:r>
          </a:p>
          <a:p>
            <a:r>
              <a:rPr lang="ru-RU" dirty="0">
                <a:solidFill>
                  <a:srgbClr val="002060"/>
                </a:solidFill>
              </a:rPr>
              <a:t>На границе роста волос посередине лба.</a:t>
            </a:r>
          </a:p>
          <a:p>
            <a:r>
              <a:rPr lang="ru-RU" dirty="0">
                <a:solidFill>
                  <a:srgbClr val="002060"/>
                </a:solidFill>
              </a:rPr>
              <a:t>Посередине переносицы.</a:t>
            </a:r>
          </a:p>
        </p:txBody>
      </p:sp>
    </p:spTree>
    <p:extLst>
      <p:ext uri="{BB962C8B-B14F-4D97-AF65-F5344CB8AC3E}">
        <p14:creationId xmlns:p14="http://schemas.microsoft.com/office/powerpoint/2010/main" val="2657192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Массаж делается кончиком указательного или среднего пальца, надавливая на кожу до появления незначительной болезненности. Делают 9 вращательных движений по часовой стрелке и 9 движений — против. Продолжительность воздействия на каждую точку — не менее 3 — 5 секунд. Симметричные точки 3, 4, 6, 7, 8 массируйте одновременно двумя руками.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DF2E10-EEA5-4E28-9A73-673150BED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901" y="4001294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67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Спасибо </a:t>
            </a:r>
            <a:r>
              <a:rPr lang="ru-RU">
                <a:solidFill>
                  <a:srgbClr val="002060"/>
                </a:solidFill>
              </a:rPr>
              <a:t>за внимание!</a:t>
            </a:r>
            <a:br>
              <a:rPr lang="ru-RU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264" y="2557462"/>
            <a:ext cx="4511337" cy="300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5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46" t="-970" r="-1144" b="-415"/>
          <a:stretch/>
        </p:blipFill>
        <p:spPr>
          <a:xfrm>
            <a:off x="1227116" y="0"/>
            <a:ext cx="9737767" cy="70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5242"/>
            <a:ext cx="10515600" cy="617834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Игровой самомассаж </a:t>
            </a:r>
            <a:r>
              <a:rPr lang="ru-RU" dirty="0">
                <a:solidFill>
                  <a:srgbClr val="002060"/>
                </a:solidFill>
              </a:rPr>
              <a:t>– это уникальная тактильная гимнастика, благодаря которой в мозг поступает мощный поток импульсов от рецепторов, расположенных в коже, а также от проприорецепторов мышц и суставов. </a:t>
            </a:r>
          </a:p>
          <a:p>
            <a:r>
              <a:rPr lang="ru-RU" dirty="0">
                <a:solidFill>
                  <a:srgbClr val="002060"/>
                </a:solidFill>
              </a:rPr>
              <a:t>Одновременно с этим в кору головного мозга (в речеслуховые, зрительные, эмоциональные и творческие зоны) поступает информация, которая не только оказывает тонизирующее воздействие на центральную нервную систему, но и способствует увеличению резервных возможностей функционирования головного мозга. </a:t>
            </a:r>
          </a:p>
          <a:p>
            <a:r>
              <a:rPr lang="ru-RU" dirty="0">
                <a:solidFill>
                  <a:srgbClr val="002060"/>
                </a:solidFill>
              </a:rPr>
              <a:t>Развиваются межполушарное взаимодействие, межполушарные интеграторы – комиссуры, работа полушарий. </a:t>
            </a:r>
          </a:p>
          <a:p>
            <a:r>
              <a:rPr lang="ru-RU" dirty="0">
                <a:solidFill>
                  <a:srgbClr val="002060"/>
                </a:solidFill>
              </a:rPr>
              <a:t>Синхронизируется деятельность ассоциативных волокон, связывающих между собой отдельные участки одного и того же полушария. </a:t>
            </a:r>
          </a:p>
          <a:p>
            <a:r>
              <a:rPr lang="ru-RU" dirty="0">
                <a:solidFill>
                  <a:srgbClr val="002060"/>
                </a:solidFill>
              </a:rPr>
              <a:t>Мобилизуются проекционные волокна, входящие в состав нисходящих и восходящих путей, по которым осуществляется двусторонняя связь коры головного мозга с нижележащими отделами ЦНС. </a:t>
            </a:r>
          </a:p>
          <a:p>
            <a:r>
              <a:rPr lang="ru-RU" dirty="0">
                <a:solidFill>
                  <a:srgbClr val="002060"/>
                </a:solidFill>
              </a:rPr>
              <a:t>Это является важным аспектом реабилитационной работы с детьми, имеющими органическое поражение коры головного мозга.</a:t>
            </a:r>
          </a:p>
        </p:txBody>
      </p:sp>
    </p:spTree>
    <p:extLst>
      <p:ext uri="{BB962C8B-B14F-4D97-AF65-F5344CB8AC3E}">
        <p14:creationId xmlns:p14="http://schemas.microsoft.com/office/powerpoint/2010/main" val="196234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888" y="614990"/>
            <a:ext cx="1046216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Поглаживание.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Прямолинейное поглаживание тыльной и ладонной поверхностей кисти руки подушечками выпрямленных двух-пяти пальцев – это “лучи солнца”.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Предварительно просим ребенка изобразить солнышко, расправив пальцы массирующей руки. Направление движения – от кончиков пальцев к лучезапястному суставу.</a:t>
            </a:r>
          </a:p>
          <a:p>
            <a:endParaRPr lang="ru-RU" sz="2800" dirty="0"/>
          </a:p>
          <a:p>
            <a:r>
              <a:rPr lang="ru-RU" sz="2800" dirty="0">
                <a:solidFill>
                  <a:srgbClr val="FFC000"/>
                </a:solidFill>
              </a:rPr>
              <a:t>Солнышко лучами</a:t>
            </a:r>
          </a:p>
          <a:p>
            <a:r>
              <a:rPr lang="ru-RU" sz="2800" dirty="0">
                <a:solidFill>
                  <a:srgbClr val="FFC000"/>
                </a:solidFill>
              </a:rPr>
              <a:t>Гладит нас, ласкает.</a:t>
            </a:r>
          </a:p>
          <a:p>
            <a:r>
              <a:rPr lang="ru-RU" sz="2800" dirty="0">
                <a:solidFill>
                  <a:srgbClr val="FFC000"/>
                </a:solidFill>
              </a:rPr>
              <a:t>Солнышко, как и мама,</a:t>
            </a:r>
          </a:p>
          <a:p>
            <a:r>
              <a:rPr lang="ru-RU" sz="2800" dirty="0">
                <a:solidFill>
                  <a:srgbClr val="FFC000"/>
                </a:solidFill>
              </a:rPr>
              <a:t>Лишь одно бывает.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535" y="3717488"/>
            <a:ext cx="2655618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6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262" y="204753"/>
            <a:ext cx="1137656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Круговое поглаживание ладони подушечками двух или трех пальцев.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Сорока, сорока,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Где была? Далеко.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Дрова рубила,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Печку топила,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Воду носила,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Кашку варила,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Деток кормила.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Спиралевидное поглаживание тыльной и ладонной поверхностей кисти руки подушечками двух-пяти пальцев (от кончиков пальцев до лучезапястного сустава).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Свистели метели,		 И было метелям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Летели снега. 		Совсем не до сна.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Стелила постели		Мы утром в окошко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Большая пурга,		Взглянули на сад –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Стелила постели		Сугробы в саду,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Морозам она, 		Как подушки, лежат.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079" y="855160"/>
            <a:ext cx="2466975" cy="1847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566" y="3579049"/>
            <a:ext cx="3780648" cy="29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7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7517" y="873550"/>
            <a:ext cx="8752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Зигзагообразное поглаживание (обратить внимание ребенка на то, что рука напоминает дерево: предплечье – это ствол, а кисть с растопыренными пальцами – крона).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Дунул ветер на березку,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Разлохматил ей прическу.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Ветер очень торопился,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Улетел, не извинился.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3574" y="2149433"/>
            <a:ext cx="5322897" cy="42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225630"/>
            <a:ext cx="110440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Растирание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Прямолинейное растирание выпрямленными ладонями друг друга.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На первые две строчки стихотворения дети потирают руки; 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проговаривая третью и последующие строчки, сжимают и разжимают кулаки.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Чьи руки зимою всех рук горячей?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Они не у тех, кто сидел у печей,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А только у тех, а только у тех,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Кто крепко сжимал обжигающий снег,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И крепости строил на снежной горе,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И снежную бабу лепил во дворе.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936" y="2487787"/>
            <a:ext cx="5441373" cy="339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5" y="197346"/>
            <a:ext cx="1067591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Второй вариант (растирание). 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Первые две строки сопровождают растирание ладоней, следующие строки – растирание пальцев подушечкой большого пальца противоположной руки или подушечками нескольких пальцев.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Пять пальцев на руке своей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Назвать по имени сумей.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Первый палец – боковой,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Называется Большой.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Пальчик второй – 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Указчик старательный,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Не зря называют его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Указательный.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Третий твой пальчик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Как раз посредине,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Поэтому Средний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Дано ему имя.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Палец четвертый зовут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Безымянный,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Неповоротливый он и упрямый.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Совсем как в семье,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Братец младший – любимчик.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 счету он пятый,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Зовется Мизинчик.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6384" y="1196439"/>
            <a:ext cx="5652656" cy="44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10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</TotalTime>
  <Words>1519</Words>
  <Application>Microsoft Office PowerPoint</Application>
  <PresentationFormat>Широкоэкранный</PresentationFormat>
  <Paragraphs>233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Самомассаж и точечный массаж как компенсаторно-нейтрализующий здоровьесберегающий приём.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Самомассаж ногтевых зон </vt:lpstr>
      <vt:lpstr>Самомассаж ногтевых зон надавливанием. Включает легкое надавливание 5-7раз на каждый ноготь в течение 3 секунд с отрывом в 7 основных направлениях. </vt:lpstr>
      <vt:lpstr>Презентация PowerPoint</vt:lpstr>
      <vt:lpstr>Движения, способствующие улучшению кровоснабжения головного мозга: </vt:lpstr>
      <vt:lpstr>Самомассаж ушных раковин оказывает общее укрепляющее воздействие, в том числе повышает устойчивость организма к простудным заболеваниям.  </vt:lpstr>
      <vt:lpstr>Презентация PowerPoint</vt:lpstr>
      <vt:lpstr>Точки массажа</vt:lpstr>
      <vt:lpstr>Презентация PowerPoint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admilo</cp:lastModifiedBy>
  <cp:revision>5</cp:revision>
  <dcterms:created xsi:type="dcterms:W3CDTF">2018-10-31T11:20:49Z</dcterms:created>
  <dcterms:modified xsi:type="dcterms:W3CDTF">2019-03-05T23:53:58Z</dcterms:modified>
</cp:coreProperties>
</file>