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86AC-59AC-4368-B9CE-16AC77A847F7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25A1-1E43-44CC-AE02-CA8058491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99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86AC-59AC-4368-B9CE-16AC77A847F7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25A1-1E43-44CC-AE02-CA8058491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59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86AC-59AC-4368-B9CE-16AC77A847F7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25A1-1E43-44CC-AE02-CA8058491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180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86AC-59AC-4368-B9CE-16AC77A847F7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25A1-1E43-44CC-AE02-CA8058491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936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86AC-59AC-4368-B9CE-16AC77A847F7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25A1-1E43-44CC-AE02-CA8058491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772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86AC-59AC-4368-B9CE-16AC77A847F7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25A1-1E43-44CC-AE02-CA8058491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117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86AC-59AC-4368-B9CE-16AC77A847F7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25A1-1E43-44CC-AE02-CA8058491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230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86AC-59AC-4368-B9CE-16AC77A847F7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25A1-1E43-44CC-AE02-CA8058491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906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86AC-59AC-4368-B9CE-16AC77A847F7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25A1-1E43-44CC-AE02-CA8058491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46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86AC-59AC-4368-B9CE-16AC77A847F7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EC525A1-1E43-44CC-AE02-CA8058491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68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86AC-59AC-4368-B9CE-16AC77A847F7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25A1-1E43-44CC-AE02-CA8058491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880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86AC-59AC-4368-B9CE-16AC77A847F7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25A1-1E43-44CC-AE02-CA8058491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87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86AC-59AC-4368-B9CE-16AC77A847F7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25A1-1E43-44CC-AE02-CA8058491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31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86AC-59AC-4368-B9CE-16AC77A847F7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25A1-1E43-44CC-AE02-CA8058491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55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86AC-59AC-4368-B9CE-16AC77A847F7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25A1-1E43-44CC-AE02-CA8058491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57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86AC-59AC-4368-B9CE-16AC77A847F7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25A1-1E43-44CC-AE02-CA8058491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69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86AC-59AC-4368-B9CE-16AC77A847F7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25A1-1E43-44CC-AE02-CA8058491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79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5886AC-59AC-4368-B9CE-16AC77A847F7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C525A1-1E43-44CC-AE02-CA8058491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2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9997D4-B386-40D0-B736-E829C86AE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1052" y="1069255"/>
            <a:ext cx="10058400" cy="221130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педагогическое сопровождение обучающихся в рамках деятельности Кабинета Здоровья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6B94CA-1F70-44FD-B28F-C0DC77338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0093" y="4678878"/>
            <a:ext cx="9136479" cy="753488"/>
          </a:xfrm>
        </p:spPr>
        <p:txBody>
          <a:bodyPr/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– психолог КГКОУ ШИ 11 Васильева А.Ю. </a:t>
            </a:r>
          </a:p>
        </p:txBody>
      </p:sp>
    </p:spTree>
    <p:extLst>
      <p:ext uri="{BB962C8B-B14F-4D97-AF65-F5344CB8AC3E}">
        <p14:creationId xmlns:p14="http://schemas.microsoft.com/office/powerpoint/2010/main" val="252477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1AD97-338A-444B-BDAE-41B72740D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4630" y="1401288"/>
            <a:ext cx="8574622" cy="1609327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58835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ED693B-5DA3-490A-9589-B6558E233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158" y="2185060"/>
            <a:ext cx="5913930" cy="1356188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Кабинет здоровья представляет собой совокупность условий, обеспечивающих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мониторинг, сохранение и укрепление здоровья обучающихся учреждения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3200" dirty="0"/>
          </a:p>
        </p:txBody>
      </p:sp>
      <p:pic>
        <p:nvPicPr>
          <p:cNvPr id="10" name="Объект 4" descr="Изображение выглядит как человек, внутренний, стена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59DFD74-7842-4292-B9AA-89ECD7E50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43" y="794347"/>
            <a:ext cx="4484276" cy="2522405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7" name="Рисунок 6" descr="Изображение выглядит как человек, внутренний, п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230BF15-1EE5-4377-932C-3EE5DABB9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43" y="3541248"/>
            <a:ext cx="4484276" cy="2522405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729987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A0A9A-57DA-41A6-B77F-11F6A6A72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985" y="530926"/>
            <a:ext cx="10137362" cy="1071748"/>
          </a:xfrm>
        </p:spPr>
        <p:txBody>
          <a:bodyPr>
            <a:normAutofit fontScale="90000"/>
          </a:bodyPr>
          <a:lstStyle/>
          <a:p>
            <a:pPr indent="450215">
              <a:spcAft>
                <a:spcPts val="0"/>
              </a:spcAft>
              <a:tabLst>
                <a:tab pos="1350645" algn="l"/>
              </a:tabLs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виды деятельности </a:t>
            </a:r>
            <a:b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Кабинета здоровья</a:t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21F1BA-D295-4809-A9F5-64673CE67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634" y="1602674"/>
            <a:ext cx="10018713" cy="4429991"/>
          </a:xfrm>
        </p:spPr>
        <p:txBody>
          <a:bodyPr>
            <a:norm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по мониторингу, сохранению и укреплению здоровья обучающихся с умственной отсталостью (интеллектуальными нарушениями):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обобщение и анализ результатов мониторинга для сохранения и укрепления здоровья обучающихся с умственной отсталостью (интеллектуальными нарушениями);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обмен информацией с ресурсным центром мониторинга здоровья обучающихся;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по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обучению методикам самодиагностики, самооценки,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самокоррекции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самоконтроля и саморазвития индивидуальных возможностей обучающихся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5714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A0A9A-57DA-41A6-B77F-11F6A6A72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985" y="530926"/>
            <a:ext cx="10137362" cy="1071748"/>
          </a:xfrm>
        </p:spPr>
        <p:txBody>
          <a:bodyPr>
            <a:normAutofit fontScale="90000"/>
          </a:bodyPr>
          <a:lstStyle/>
          <a:p>
            <a:pPr indent="450215">
              <a:spcAft>
                <a:spcPts val="0"/>
              </a:spcAft>
              <a:tabLst>
                <a:tab pos="1350645" algn="l"/>
              </a:tabLs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виды деятельности </a:t>
            </a:r>
            <a:b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Кабинета здоровья</a:t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21F1BA-D295-4809-A9F5-64673CE67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634" y="1066800"/>
            <a:ext cx="10018713" cy="4322618"/>
          </a:xfrm>
        </p:spPr>
        <p:txBody>
          <a:bodyPr>
            <a:norm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методических и информационных материалов, для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педагогических работников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родителей (законных представителей), обучающихся;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распространение эффективных практик укрепления и сохранения здоровья обучающихся,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технологий на основе внедрения системы мониторинга;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по вопросам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обучающихся.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415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человек, внутренний, мальчик, молодо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D0B9279-4675-45A1-A30E-DCE2DE831A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5" r="10727" b="-1"/>
          <a:stretch/>
        </p:blipFill>
        <p:spPr>
          <a:xfrm>
            <a:off x="6892924" y="10"/>
            <a:ext cx="5299077" cy="6857990"/>
          </a:xfrm>
          <a:custGeom>
            <a:avLst/>
            <a:gdLst>
              <a:gd name="connsiteX0" fmla="*/ 836871 w 5299077"/>
              <a:gd name="connsiteY0" fmla="*/ 0 h 6858000"/>
              <a:gd name="connsiteX1" fmla="*/ 5299077 w 5299077"/>
              <a:gd name="connsiteY1" fmla="*/ 0 h 6858000"/>
              <a:gd name="connsiteX2" fmla="*/ 5299077 w 5299077"/>
              <a:gd name="connsiteY2" fmla="*/ 6858000 h 6858000"/>
              <a:gd name="connsiteX3" fmla="*/ 1911312 w 5299077"/>
              <a:gd name="connsiteY3" fmla="*/ 6858000 h 6858000"/>
              <a:gd name="connsiteX4" fmla="*/ 0 w 5299077"/>
              <a:gd name="connsiteY4" fmla="*/ 5333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AD5BB3-D210-465B-8A98-CA6F481F1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30" y="686043"/>
            <a:ext cx="6706892" cy="4690820"/>
          </a:xfrm>
        </p:spPr>
        <p:txBody>
          <a:bodyPr>
            <a:normAutofit/>
          </a:bodyPr>
          <a:lstStyle/>
          <a:p>
            <a:pPr indent="449580"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мониторинге, с использованием оборудования и программного  комплекса для скрининга соматического, психического и социального здоровья обучающихся, принимало участие 112 обучающихся КГКОУ ШИ 11, кроме учеников надомного обучения.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 проведения мониторинга: январь – апрель 2018 г.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62746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07877-76E1-417F-803B-35549FAD0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148" y="2007935"/>
            <a:ext cx="3774404" cy="24334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педагогическое сопровождение в рамках деятельности Кабинета Здоровья</a:t>
            </a: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D61A47CE-B700-402F-8BE5-99F233381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7552" y="648931"/>
            <a:ext cx="6917478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Объект 4" descr="Изображение выглядит как текст,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30504D1-C685-4627-9105-7BF3A60ECF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" r="10237" b="5"/>
          <a:stretch/>
        </p:blipFill>
        <p:spPr>
          <a:xfrm>
            <a:off x="4938000" y="1011765"/>
            <a:ext cx="3056428" cy="4546708"/>
          </a:xfrm>
          <a:prstGeom prst="rect">
            <a:avLst/>
          </a:prstGeom>
        </p:spPr>
      </p:pic>
      <p:pic>
        <p:nvPicPr>
          <p:cNvPr id="7" name="Рисунок 6" descr="Изображение выглядит как снимок экрана,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40A9AA66-5C5B-4465-9EDC-E46903F889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" b="2"/>
          <a:stretch/>
        </p:blipFill>
        <p:spPr>
          <a:xfrm>
            <a:off x="8158154" y="1011765"/>
            <a:ext cx="3056838" cy="45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78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25F7DEF-FFE4-43E6-A349-D0D33FB24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5520" y="1008189"/>
            <a:ext cx="4320480" cy="762354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Затруднение/специфика сопровождения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2DBD55-F0E4-4A8A-821D-3841475D04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71841" y="1008189"/>
            <a:ext cx="4041775" cy="825624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:  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«Кабинет Здоровья»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9F020E-AA96-49C3-A931-B4E89FFE423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23767" y="2481944"/>
            <a:ext cx="4189849" cy="2155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прогнозирование возможностей обучающихся возможно благодаря оценке функционального состояния организма</a:t>
            </a:r>
            <a:endParaRPr lang="ru-RU" sz="20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84869E1-82F1-4CA7-8295-96DFF2A8E8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78383" y="2386940"/>
            <a:ext cx="4617617" cy="2393946"/>
          </a:xfrm>
        </p:spPr>
        <p:txBody>
          <a:bodyPr>
            <a:normAutofit/>
          </a:bodyPr>
          <a:lstStyle/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педагогическое сопровождение  осложняется состоянием здоровья обучающихся  и требует изучения и учет медицинских противопоказаний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25900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25F7DEF-FFE4-43E6-A349-D0D33FB24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9536" y="314801"/>
            <a:ext cx="4320480" cy="6096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Затруднение/специфика сопровождения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2DBD55-F0E4-4A8A-821D-3841475D04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953" y="306855"/>
            <a:ext cx="4041775" cy="825624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:  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«Кабинет Здоровья»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9F020E-AA96-49C3-A931-B4E89FFE423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5566" y="1091260"/>
            <a:ext cx="4041648" cy="4608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выявление с помощью специальных автоматизированных  психодиагностических методик ближайших и перспективных жизненных планов и профессиональных намерений обучающихся; изучение личностных особенностей (профессионально-важных качеств, способностей, склонностей, интересов)  и др.</a:t>
            </a:r>
            <a:endParaRPr lang="ru-RU" sz="20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84869E1-82F1-4CA7-8295-96DFF2A8E8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99409" y="1132479"/>
            <a:ext cx="4464546" cy="4713288"/>
          </a:xfrm>
        </p:spPr>
        <p:txBody>
          <a:bodyPr>
            <a:normAutofit/>
          </a:bodyPr>
          <a:lstStyle/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педагогическое сопровождение осложняется  особенностями  проведения диагностики и исследовании мотивов, ценностных ориентаций, особенностей развития психических процессов обучающихся. </a:t>
            </a:r>
            <a:endParaRPr lang="ru-RU" sz="20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EB0190-E19D-4EA2-8B64-9CE285A6D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104" y="4523345"/>
            <a:ext cx="3135110" cy="235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87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25F7DEF-FFE4-43E6-A349-D0D33FB24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85082" y="522879"/>
            <a:ext cx="4320480" cy="6096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Затруднение/специфика сопровождения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2DBD55-F0E4-4A8A-821D-3841475D04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953" y="306855"/>
            <a:ext cx="4041775" cy="825624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9F020E-AA96-49C3-A931-B4E89FFE423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1183" y="1132480"/>
            <a:ext cx="4320480" cy="460841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здоровья: комплекс мероприятий по сохранению, укреплению психологического здоровья обучающихся, с помощью АПК.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организованное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педагогическое сопровождение, в результате которого создаются социально - психологические и педагогические условия для успешного обучения и развития каждого обучающегося.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84869E1-82F1-4CA7-8295-96DFF2A8E8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43475" y="1268760"/>
            <a:ext cx="4320479" cy="4713288"/>
          </a:xfrm>
        </p:spPr>
        <p:txBody>
          <a:bodyPr>
            <a:normAutofit/>
          </a:bodyPr>
          <a:lstStyle/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 обучающихся с умственной отсталостью (интеллектуальными нарушениями) отмечается большой диапазон колебаний в уровне притязаний, затруднения в общении с окружающими, личностная незрелость, неадекватное восприятие своих возможностей и особенностей.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9516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84</TotalTime>
  <Words>380</Words>
  <Application>Microsoft Office PowerPoint</Application>
  <PresentationFormat>Широкоэкранный</PresentationFormat>
  <Paragraphs>31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Corbel</vt:lpstr>
      <vt:lpstr>Times New Roman</vt:lpstr>
      <vt:lpstr>Параллакс</vt:lpstr>
      <vt:lpstr>Психолого – педагогическое сопровождение обучающихся в рамках деятельности Кабинета Здоровья</vt:lpstr>
      <vt:lpstr>Кабинет здоровья представляет собой совокупность условий, обеспечивающих мониторинг, сохранение и укрепление здоровья обучающихся учреждения. </vt:lpstr>
      <vt:lpstr>Основные виды деятельности  Кабинета здоровья </vt:lpstr>
      <vt:lpstr>Основные виды деятельности  Кабинета здоровья </vt:lpstr>
      <vt:lpstr>Презентация PowerPoint</vt:lpstr>
      <vt:lpstr>Психолого – педагогическое сопровождение в рамках деятельности Кабинета Здоровья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 – педагогическое сопровождение обучающихся в рамках деятельности Кабинета Здоровья</dc:title>
  <dc:creator>1</dc:creator>
  <cp:lastModifiedBy>1</cp:lastModifiedBy>
  <cp:revision>6</cp:revision>
  <dcterms:created xsi:type="dcterms:W3CDTF">2018-09-27T23:54:30Z</dcterms:created>
  <dcterms:modified xsi:type="dcterms:W3CDTF">2018-09-28T01:18:40Z</dcterms:modified>
</cp:coreProperties>
</file>