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6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7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4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9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7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7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2396-FDAE-4F53-B73C-2603612C1B9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4A3A4-D32F-4ECA-A574-807D0FCBC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3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4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383" y="148051"/>
            <a:ext cx="8711939" cy="1048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1328" y="1745242"/>
            <a:ext cx="85829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предметно – развивающей среды. </a:t>
            </a:r>
          </a:p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0965" y="5446059"/>
            <a:ext cx="340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Супчан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E1181-CF94-4318-8954-3DDC080E5A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9333"/>
            <a:ext cx="5531556" cy="414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87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предметно – развивающую среду, необходимо помнить: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914" y="1265011"/>
            <a:ext cx="1115420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1.Она должна выполнять образовательную, развивающую, воспитывающую,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стимулирующую, организованную, коммуникативную функции, работать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самостоятельности и самодеятельности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2.Она должна служить удовлетворению потребностей и интересов ребенка.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3.Необходимо учитывать закономерности психического развития детей, показатели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здоровья,  психофизиологические и коммуникативные особенности, а так же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эмоционально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4.Форма и дизайн предметов ориентирована на безопасность и возраст детей.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5.Элементы декора должны быть легко сменяемыми.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6.Цветовая палитра должна быть представлена теплыми, пастельными тонами.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7.Материалы, оборудование должны меняться в зависимости от возрастных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детей, периода обучения, образовательной программы.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8.Необходимо предоставить детям возможность участвовать в создании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преобразовании  предметно – развивающей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3117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511754"/>
            <a:ext cx="71410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организованная предметно-развивающая среда позволяет каждому ребенку найти занятие по душе, поверить в свои силы и способности, научиться взаимодействовать со взрослыми и сверстниками, понимать и оценивать их чувства и поступки, а именно это лежит в основе коррекционно-развивающего обучения.</a:t>
            </a:r>
          </a:p>
          <a:p>
            <a:endParaRPr lang="ru-RU" dirty="0"/>
          </a:p>
        </p:txBody>
      </p:sp>
      <p:pic>
        <p:nvPicPr>
          <p:cNvPr id="8" name="Рисунок 7" descr="Изображение выглядит как животное, млекопитающе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EB41CF3-3F05-45B8-B749-4D47873D28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92" y="3700498"/>
            <a:ext cx="4030012" cy="30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выглядит как внутренний, пол, ребено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356EF2C-862C-44E7-8D84-DA43E3F30C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24" y="4109155"/>
            <a:ext cx="3771993" cy="282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дерево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D58B9A2-4702-4357-B68B-F32BD71370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709" y="383041"/>
            <a:ext cx="3474720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24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843" y="1115367"/>
            <a:ext cx="8709569" cy="48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2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перед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учреждением.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6412" y="2770094"/>
            <a:ext cx="100767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современного качества образования.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педагогического коллектива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полноценное развитие и эмоциональное благополучие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57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66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развивающая среда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часть образовательной среды, представленная специально организованным пространством, материалами, оборудованием и инвентарем для развития детей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46036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99"/>
            <a:ext cx="12193057" cy="68464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Функции предметно – развивающей среды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3033" y="2370139"/>
            <a:ext cx="3630706" cy="1021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4029" y="2557961"/>
            <a:ext cx="302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организующая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739" y="3616471"/>
            <a:ext cx="3639627" cy="1030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986" y="2173979"/>
            <a:ext cx="3639627" cy="10303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54258" y="2370139"/>
            <a:ext cx="3481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6926" y="3839239"/>
            <a:ext cx="2513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</a:p>
        </p:txBody>
      </p:sp>
    </p:spTree>
    <p:extLst>
      <p:ext uri="{BB962C8B-B14F-4D97-AF65-F5344CB8AC3E}">
        <p14:creationId xmlns:p14="http://schemas.microsoft.com/office/powerpoint/2010/main" val="29962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313A2A-0166-46FD-881A-1FFCEDCA48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5F4EF-33A2-42D2-855A-A4E5DB3A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 fontScale="90000"/>
          </a:bodyPr>
          <a:lstStyle/>
          <a:p>
            <a:pPr algn="ctr"/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Организующая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16284-F92F-43DF-B4F1-6358C9CEC8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31" y="158727"/>
            <a:ext cx="3900628" cy="29216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34B047-65D3-4F6E-8F00-BFD4BED33E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147" y="1429556"/>
            <a:ext cx="4574196" cy="34261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CC7E76-D75F-4F74-9AB2-70C1128563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595" y="427382"/>
            <a:ext cx="4007374" cy="30016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AC9F38-BB26-4375-A29A-27264C8055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676" y="3537755"/>
            <a:ext cx="4577961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FAAA10-21F7-4287-8477-31DA61062C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9" y="3400633"/>
            <a:ext cx="45779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92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E4471B-1CA0-484A-A79A-B6E0D984BB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EBC6B-B78D-4BE0-A2C4-525313E8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Воспитывающая функция.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F22181-D11F-4D50-98E5-066AAD4D88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731" y="1189586"/>
            <a:ext cx="4621169" cy="34628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8AACCD-92CD-49A9-914D-192587FE3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152" y="1320926"/>
            <a:ext cx="428625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D13DA0-AF61-4768-8269-F6847C6C8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29289"/>
            <a:ext cx="42862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17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3F677-E26E-4F1F-AD19-9BC0AB16EC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64750-8E82-4573-8AA4-D5A69D34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функция.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81EE46-A8F6-429D-AC08-54D08ADBB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7" y="1430193"/>
            <a:ext cx="2206943" cy="25300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61AC35-0A0B-4156-937C-FC1FE6D10C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547" y="1575462"/>
            <a:ext cx="2426418" cy="2414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B57A7-142C-4B66-AE4E-9DA8509EA2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851" y="3559427"/>
            <a:ext cx="1920406" cy="24690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A47A2-7C9D-4559-A705-D9C152FE2D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63" y="3872277"/>
            <a:ext cx="2521212" cy="28335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CD7BF1-C340-4E46-BC57-8D3C3B3B31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26880"/>
            <a:ext cx="2804403" cy="22313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B8BFB7-7576-444F-9FF3-912FAEF64C4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281" y="3989687"/>
            <a:ext cx="3164098" cy="22313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15DAC4-414C-467B-9D51-3395AD52F6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424" y="1371332"/>
            <a:ext cx="201185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68464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 -развивающая среда организуется на основе </a:t>
            </a:r>
            <a:br>
              <a:rPr lang="ru-RU" sz="48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n w="635">
                  <a:noFill/>
                </a:ln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следующих принципов:</a:t>
            </a:r>
            <a:r>
              <a:rPr lang="ru-RU" sz="4800" b="1" dirty="0">
                <a:ln w="63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1361344" y="1923002"/>
            <a:ext cx="9992455" cy="465261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целостности среды; 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безопасности;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психологической комфортности;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креативности;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целесообразности;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доступности.</a:t>
            </a:r>
          </a:p>
          <a:p>
            <a:pPr>
              <a:buFont typeface="Wingdings" pitchFamily="2" charset="2"/>
              <a:buChar char="v"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AB8795-E328-4B82-B70F-D3B275500B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104" y="3070578"/>
            <a:ext cx="5049896" cy="378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0717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296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Проблемы перед  образовательным учреждением.</vt:lpstr>
      <vt:lpstr>Предметно – развивающая среда – часть образовательной среды, представленная специально организованным пространством, материалами, оборудованием и инвентарем для развития детей в соответствии с особенностями каждого возрастного этапа, охраны и укрепления их здоровья, учета особенностей и коррекции недостатков их развития.</vt:lpstr>
      <vt:lpstr>Функции предметно – развивающей среды</vt:lpstr>
      <vt:lpstr> Организующая </vt:lpstr>
      <vt:lpstr>Воспитывающая функция.</vt:lpstr>
      <vt:lpstr>Развивающая функция.</vt:lpstr>
      <vt:lpstr>Предметно -развивающая среда организуется на основе  следующих принципов: </vt:lpstr>
      <vt:lpstr>Создавая предметно – развивающую среду, необходимо помнить: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PC1</dc:creator>
  <cp:lastModifiedBy>admilo</cp:lastModifiedBy>
  <cp:revision>16</cp:revision>
  <dcterms:created xsi:type="dcterms:W3CDTF">2018-12-31T23:11:28Z</dcterms:created>
  <dcterms:modified xsi:type="dcterms:W3CDTF">2019-01-18T01:17:08Z</dcterms:modified>
</cp:coreProperties>
</file>