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218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3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4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7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75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9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67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6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85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4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6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C70299-8629-4BA4-91E6-AE6ADE81AC45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6A3648-453D-4111-BCF6-64881749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71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ПЕДАГОГИЧЕСКИЙ СОВЕТ</a:t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</a:br>
            <a:br>
              <a:rPr lang="ru-RU" sz="40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1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«Образование как конкурентное преимущество Хабаровского края»</a:t>
            </a:r>
            <a:br>
              <a:rPr lang="ru-RU" sz="3100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</a:br>
            <a:endParaRPr lang="ru-RU" sz="3100" dirty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7148" y="4797152"/>
            <a:ext cx="6296744" cy="14177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КРАЕВОЕ ГОСУДАРСТВЕННОЕ БЮДЖЕТНОЕ ОБЩЕОБРАЗОВАТЕЛЬНОЕ УЧРЕЖДЕНИЕ, РЕАЛИЗУЮЩЕЕ АДАПТИРОВАННЫЕ ОСНОВНЫЕ ОБЩЕОБРАЗОВАТЕЛЬНЫЕ ПРОГРАММЫ</a:t>
            </a: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«ШКОЛА-ИНТЕРНАТ №11»</a:t>
            </a: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31 августа  2018 года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801807"/>
              </p:ext>
            </p:extLst>
          </p:nvPr>
        </p:nvGraphicFramePr>
        <p:xfrm>
          <a:off x="296058" y="332655"/>
          <a:ext cx="8478487" cy="587651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1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Выступающий</a:t>
                      </a: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 –10.10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Приветствие педагогических коллективов, установки на работу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Хлебникова Виктория Георгиевна, заместитель министра образования и науки края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 – 10.20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Актуальные вопросы обновления содержания образования обучающихся с ограниченными возможностями здоровья</a:t>
                      </a: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Чебакова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Альбина Анатольевна, старший методист Хабаровского краевого института развития образования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 – 10.30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деятельности служб психолого-педагогического сопровождения в образовательных организациях в условиях реализации Концепции развития психологических служб в системе образования в Российской Федерации на период до 2025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Галич Александр Александрович, заместитель директора краевого государственного бюджетного учреждения "Хабаровский центр психолого-педагогической, медицинской и социальной помощи"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17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10.30 – 10.40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"Педагогическая навигация"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(повышение квалификации педагогов через курсовую подготовку и участие в профессиональных конкурсах)</a:t>
                      </a: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Мирошина Оксана Борисовна, методист Хабаровского краевого института развития образования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10.50 – 10.55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 модель организации мониторинга здоровья обучающихся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Домнина Екатерина Викторовна, начальник сектора ранней помощи и мониторинга здоровья обучающихся КГБУ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ХЦППМиЦ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061" marR="290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18958"/>
              </p:ext>
            </p:extLst>
          </p:nvPr>
        </p:nvGraphicFramePr>
        <p:xfrm>
          <a:off x="166254" y="260649"/>
          <a:ext cx="8870242" cy="692646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946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0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3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10.55 – 11.00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Календарь "Специальной Олимпиады России" в Хабаровском крае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Данилова Инна Викторовна, руководитель Хабаровского регионального отделения "Специальная олимпиада России"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3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 – 11.15.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итогов. Задачи на 2018/2019 учебный год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Мещерякова Ольга Владимировна, заведующий сектором коррекционного образования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11.15-11.30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образовательного учреждения: достижения, ориентиры, задачи на 2018-2019 учебный год.</a:t>
                      </a: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Крымзина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Михайловна, директор КГКОУ ШИ 11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11.30-11.40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 как неотъемлемая часть образовательного процесса в условиях реализации ФГОС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Летюшева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Петровна – заместитель директора по ВР КГКОУ ШИ 11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3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11.40-11.50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marL="0" marR="20383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системы мониторинга здоровья обучающихся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Васильева Антонина Юрьевна, заместитель директора по УВР КГКОУ ШИ 11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3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11.50-12.00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новых трудовых компетенций у обучающихся с умственной отсталостью (интеллектуальными нарушениями)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Шишканова Снежана Егоровна, заместитель директора по УР КГКОУ ШИ 11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14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12.00-12.10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годового календарного графика, плана</a:t>
                      </a:r>
                      <a:r>
                        <a:rPr lang="ru-RU" sz="1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КГКОУ ШИ 11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учебных планов 1– 4, 5 – 9 классы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Шишканова Снежана Егоровна, заместитель директора по УР КГКОУ ШИ 11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8249" marR="5824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80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EF174-134F-457A-AF43-8BD0569C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школы-интерната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– 2019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0B658-DBA6-4897-9DAF-628366FE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работу по реализации ФГОС образования  обучающихся с умственной отсталостью (интеллектуальными нарушениями):  разработка нормативной базы, АООП и СИПР, рабочих программ, методик мониторинга результатов оценки предметных и личностных результатов;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комплексное психолого-педагогическое сопровождение образовательного процесса;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Внедрять систему мониторинга, сохранения и укрепления здоровья обучающихся в учреждении; </a:t>
            </a:r>
          </a:p>
          <a:p>
            <a:pPr lvl="0" algn="just">
              <a:spcBef>
                <a:spcPts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предметно-развивающей среды в учреждении;</a:t>
            </a:r>
          </a:p>
          <a:p>
            <a:pPr lvl="0" algn="just">
              <a:spcBef>
                <a:spcPts val="0"/>
              </a:spcBef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tabLst>
                <a:tab pos="228600" algn="l"/>
              </a:tabLs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5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Решение педагогического совета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4300" dirty="0">
                <a:latin typeface="Arial" panose="020B0604020202020204" pitchFamily="34" charset="0"/>
                <a:cs typeface="Arial" panose="020B0604020202020204" pitchFamily="34" charset="0"/>
              </a:rPr>
              <a:t>1. 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Информацию  выступающих принять к сведению.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2.Продолжить работу по реализации ФГОС образования  обучающихся с интеллектуальными нарушениями на этапе 1 – 4 класс, 5 – 9 класс.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3.Продолжить реализацию программы профориентации и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профподготовки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обучающихся интеллектуальными нарушениями с учетом потребностей рынка труда края.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4.Усилить работу по  подготовке и участию в конкурсном движении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Абилимпикс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в Хабаровском крае в категории «Школьники»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5.Педагогам школы принять участие в конкурсе «Учитель года Хабаровского края – 2019» в номинациях учитель-дефектолог, педагог-психолог, воспитатель.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6. Реализовать требования Концепции развития психологических служб в системе образования в Российской Федерации на период до 2025 г. в деятельности службы психолого-педагогического сопровождения.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7. Продолжить организацию мониторинга здоровья обучающихся.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8.Внедрить новые виды спорта Специальной Олимпиады России в рамках дополнительного образования.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9.Продолжить работу по организации предметно-развивающей среды в учреждении. </a:t>
            </a:r>
          </a:p>
          <a:p>
            <a:pPr algn="just"/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10.Утвердить годовой  календарный график, учебные планы 1 – 4, 5 – 9 классы, план работы КГКОУ ШИ 11 на 2018 – 2019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у.г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6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76</TotalTime>
  <Words>405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Corbel</vt:lpstr>
      <vt:lpstr>Times New Roman</vt:lpstr>
      <vt:lpstr>Параллакс</vt:lpstr>
      <vt:lpstr>ПЕДАГОГИЧЕСКИЙ СОВЕТ  «Образование как конкурентное преимущество Хабаровского края» </vt:lpstr>
      <vt:lpstr>Презентация PowerPoint</vt:lpstr>
      <vt:lpstr>Презентация PowerPoint</vt:lpstr>
      <vt:lpstr>Задачи школы-интерната  на 2018 – 2019 учебный год</vt:lpstr>
      <vt:lpstr>Решение педагогического совета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«Образование как конкурентное преимущество Хабаровского края» </dc:title>
  <dc:creator>Владелец</dc:creator>
  <cp:lastModifiedBy>Снежана</cp:lastModifiedBy>
  <cp:revision>25</cp:revision>
  <dcterms:created xsi:type="dcterms:W3CDTF">2018-09-17T11:22:13Z</dcterms:created>
  <dcterms:modified xsi:type="dcterms:W3CDTF">2018-09-18T05:38:36Z</dcterms:modified>
</cp:coreProperties>
</file>