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5" r:id="rId3"/>
    <p:sldId id="257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ED657-90CE-454E-AC2F-B92AFA91A906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15AF5-D2AE-4883-A4D8-D10584B2F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15AF5-D2AE-4883-A4D8-D10584B2F770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4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D65B6-1E9B-4FEE-822E-48C25E345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95744F-5201-4027-B54C-B0DEA0A5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9BC9B-6C60-43D0-A094-1A1E4DDDF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86C845-6353-4198-BB46-46C876AA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BFD72F-735A-4A2D-9A5D-6C6895B1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3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6C81A-353B-4DB0-BCBB-3DE9F8BA1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640C1E-D909-41BD-8F60-1CCB0FDBB3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A5B8D2-87B8-4391-8074-78B5CC85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7BCF6C-44BF-4B3A-85A0-BF7A201B8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F7925A-479D-43AE-97F7-E32188DAC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7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F950DC-2E86-41C9-8FB0-FEB6FBDD0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11E801-B638-4833-8FA7-089D7D950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40A586-24B4-440B-8077-6316E344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3FB46-BB58-4E03-9F81-EDE7DB78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CDF727-1D1E-4A34-B445-C7C28454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64E1C-D129-41FF-8601-FF1E7313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160097-17B9-4645-A411-61DD57855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429DD6-C6FA-4F5D-816F-4A1DC2E00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AD6CDF-7719-4FC5-A2F7-7B9DA980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335CA1-B6A8-4EF6-8029-EAE8505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6A2A1-1E30-4DFA-AD8F-32B75F366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145A6-B9E4-4352-A99B-49F5B2088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E5BB90-4EF9-48C0-8A9D-C90A4B8FC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A8D1E0-961E-4E9E-A05C-3C637E57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D3D7C6-7D88-4DB5-9FDD-D26504FD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6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0E84E-AB7D-44A3-8780-14C7BFC1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3B09A5-B2D3-48F6-BBB9-AC111EE3A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C78145-0CD0-4226-9489-A8B694488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8EEC9B-D006-405A-82C9-F8FCFFAF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977E7E-BFCC-4DDB-A6BB-096F7514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CBD730-A712-44E3-8423-863A0552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3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A0C60-B461-4BC7-99AE-105EDCD2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DD8535-E77E-49BE-BC47-EF23C84DE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3094C7-A904-4ED5-A36F-58B87189A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DF31B3-F3D3-4B08-B8CD-A3B9DC24E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E14E5C-EF2D-4EB3-856E-7DA5BB4A6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C17638E-17A8-4775-BD1A-A2CC7AB1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0953D5-5700-4E5A-83A2-E8FB6FCA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97E589-7558-4D09-99B4-D1F495D2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9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BC591-ABA3-4AF3-9BDB-BB47E784F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0B5E5B-67CD-4B24-8F26-FBA12C975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828FE6-76F8-4CB7-84D9-B896D0BA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977757-899F-4049-AFED-64370A6B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9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C486D9-1792-4082-9A6B-38356C8C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32E83A-70EB-44F6-91FC-2653B7EB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095BE7-EF1B-4751-AF04-87908F1D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4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B6BA2-622B-4F83-9DF7-C22B5346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498E79-2CD2-43F4-89B6-E4D822966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0DDB60-5891-40B7-B5DB-D79860BF0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858560-B075-4ED6-ACB1-C909F064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1929E9-AC59-498F-BB5D-5CDBE80E1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20DBA8-FDEE-4AEA-A9EF-643CC2D8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5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A83C65-7F11-4FAC-9064-F65F24D80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FC294C-00A0-4A84-805D-029598DEE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D49829-51AC-4ECA-AEB2-433756B0A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D9B8C1-CE3B-4D50-B93B-AFB789BB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BADCD5-8392-47BD-8668-8FBD16FC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078342-9100-4005-AE0F-C3D98835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5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EB8D4-B080-480A-8452-E9C02DAFC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04E9D3-576E-4D09-A8FC-F52E61091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05BB2F-46AE-4EC7-9C90-4C4B5F8FD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CE8E1-81BF-4632-B91C-B8E5A04448C3}" type="datetimeFigureOut">
              <a:rPr lang="ru-RU" smtClean="0"/>
              <a:t>05.06.2018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E8513-F271-4313-B8BE-7B33DA4A0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3F5E7E-9179-43EC-AD68-3A6EF4087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97AD8-C17C-4FAE-92E7-E9D7EE84B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54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0995" y="224118"/>
            <a:ext cx="1035791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Краевое государственное казенное общеобразовательное учреждение, реализующее адаптированные основные общеобразовательные программы «Школа-интернат № 11»</a:t>
            </a:r>
            <a:endParaRPr lang="ru-RU" sz="1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0995" y="1662315"/>
            <a:ext cx="90859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Sans Serif"/>
              </a:rPr>
              <a:t>Школьный конкурс  профессионального мастерства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212745">
                    <a:lumMod val="75000"/>
                  </a:srgbClr>
                </a:solidFill>
                <a:effectLst/>
                <a:uLnTx/>
                <a:uFillTx/>
                <a:latin typeface="Microsoft Sans Serif"/>
              </a:rPr>
            </a:br>
            <a: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Sans Serif"/>
              </a:rPr>
              <a:t>«АБИЛИМПИКС - 2018»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0906" y="5400473"/>
            <a:ext cx="1266693" cy="928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п.Ванино</a:t>
            </a:r>
            <a:endParaRPr lang="ru-RU" sz="2000" b="1" dirty="0">
              <a:solidFill>
                <a:srgbClr val="212745">
                  <a:lumMod val="75000"/>
                </a:srgb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2018г</a:t>
            </a:r>
          </a:p>
        </p:txBody>
      </p:sp>
      <p:pic>
        <p:nvPicPr>
          <p:cNvPr id="5" name="Рисунок 4" descr="C:\Users\1\AppData\Local\Microsoft\Windows\INetCache\Content.Word\вариант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52114" y="2452914"/>
            <a:ext cx="2989943" cy="3672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722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:\Абилимпикс 2018\фото открытие абилимпикс\IMG_621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4682" y="800386"/>
            <a:ext cx="9608457" cy="5892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180114" y="84983"/>
            <a:ext cx="4027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90312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2970" y="147192"/>
            <a:ext cx="49929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Компетенция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:</a:t>
            </a:r>
            <a:r>
              <a:rPr lang="ru-RU" sz="3200" b="1" i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«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Швея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»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9088" y="869369"/>
            <a:ext cx="2703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887" y="1269478"/>
            <a:ext cx="3439886" cy="1410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Скорикова Карина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Бабина Вика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Тимофеева Катя</a:t>
            </a:r>
          </a:p>
        </p:txBody>
      </p:sp>
      <p:pic>
        <p:nvPicPr>
          <p:cNvPr id="5" name="Рисунок 4" descr="S:\Абилимпикс 2018\фото компетенции\швея\IMG_6420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5944" y="3005312"/>
            <a:ext cx="4143829" cy="3047145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</p:pic>
      <p:pic>
        <p:nvPicPr>
          <p:cNvPr id="6" name="Рисунок 5" descr="S:\Абилимпикс 2018\фото компетенции\швея\IMG_6365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10178" y="1372831"/>
            <a:ext cx="3588793" cy="2478274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4070984" y="890657"/>
            <a:ext cx="4173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19751" y="570207"/>
            <a:ext cx="3193142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Суханина О.Н.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Эксперты: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Погнаева М.В.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Чернова О.В.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Куракина Т.Г.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pic>
        <p:nvPicPr>
          <p:cNvPr id="9" name="Рисунок 8" descr="S:\Абилимпикс 2018\фото компетенции\швея\IMG_6364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44114" y="3545526"/>
            <a:ext cx="3744416" cy="2981325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591256" y="4597120"/>
            <a:ext cx="30142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0178" y="4997230"/>
            <a:ext cx="3468915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место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Скорикова Карина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место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Тимофеева Катя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место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Бабина Вика</a:t>
            </a:r>
          </a:p>
        </p:txBody>
      </p:sp>
    </p:spTree>
    <p:extLst>
      <p:ext uri="{BB962C8B-B14F-4D97-AF65-F5344CB8AC3E}">
        <p14:creationId xmlns:p14="http://schemas.microsoft.com/office/powerpoint/2010/main" val="313053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B5D0D-16F4-473F-A01B-6167B518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751" y="0"/>
            <a:ext cx="9033077" cy="773723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: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«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 выпиливание</a:t>
            </a:r>
            <a:r>
              <a:rPr lang="ru-RU" b="1" i="1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964FC-BDCF-4283-9D3A-E4EB04B64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1233" y="430971"/>
            <a:ext cx="3734481" cy="4873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               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эксперт: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Мацуненко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М.С.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Эксперты: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Балезин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                                                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Филипишина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Т.В.                                                Синица Ж.В.               </a:t>
            </a:r>
            <a:r>
              <a:rPr lang="ru-RU" dirty="0"/>
              <a:t>                    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3A4B38B-8277-47BF-B32E-5C529E7A6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341" y="914400"/>
            <a:ext cx="8535716" cy="371565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Участники конкурса: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Тимохин Кирилл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Мартынов Влад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Бигачёв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Олег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</a:p>
        </p:txBody>
      </p:sp>
      <p:pic>
        <p:nvPicPr>
          <p:cNvPr id="6" name="Рисунок 5" descr="C:\Users\WS001\AppData\Local\Microsoft\Windows\INetCache\Content.Word\IMG_6254.jpg">
            <a:extLst>
              <a:ext uri="{FF2B5EF4-FFF2-40B4-BE49-F238E27FC236}">
                <a16:creationId xmlns:a16="http://schemas.microsoft.com/office/drawing/2014/main" id="{8D92C668-6C3B-4439-A574-B106A1832845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36000" y="3589508"/>
            <a:ext cx="3316465" cy="2738551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7FED48-8787-4F6F-B21E-9445E6AE4B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5828" y="1436914"/>
            <a:ext cx="3614009" cy="251443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5506A70-AAE3-413D-9AB0-0F4C7AA8BFB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686" y="3135086"/>
            <a:ext cx="4429615" cy="335263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22DF8F-3730-4856-AB9C-D59D9246EE7C}"/>
              </a:ext>
            </a:extLst>
          </p:cNvPr>
          <p:cNvSpPr/>
          <p:nvPr/>
        </p:nvSpPr>
        <p:spPr>
          <a:xfrm>
            <a:off x="4041695" y="4743237"/>
            <a:ext cx="42796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</a:p>
          <a:p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Тимохин Кирилл –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Бигачёв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Олег –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</a:t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Мартынов  Влад –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</a:p>
        </p:txBody>
      </p:sp>
    </p:spTree>
    <p:extLst>
      <p:ext uri="{BB962C8B-B14F-4D97-AF65-F5344CB8AC3E}">
        <p14:creationId xmlns:p14="http://schemas.microsoft.com/office/powerpoint/2010/main" val="57718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5817" y="219241"/>
            <a:ext cx="63254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:</a:t>
            </a:r>
            <a:r>
              <a:rPr lang="ru-RU" sz="3200" b="1" i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</a:rPr>
              <a:t>«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 по дереву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</a:rPr>
              <a:t>»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9496" y="1516743"/>
            <a:ext cx="24779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Анна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Фирсанова Вера </a:t>
            </a:r>
          </a:p>
          <a:p>
            <a:pPr lvl="0"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Байдакова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6516" y="1095345"/>
            <a:ext cx="2703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057" y="2780793"/>
            <a:ext cx="3769343" cy="352761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615638" y="977220"/>
            <a:ext cx="3315105" cy="2698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Синица Ж.В.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Летюшева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Т.П.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Погнаева М.В.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Филипишена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Т.В.</a:t>
            </a:r>
          </a:p>
        </p:txBody>
      </p:sp>
      <p:pic>
        <p:nvPicPr>
          <p:cNvPr id="7" name="Рисунок 6" descr="F:\роспись\IMG_636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8336" y="3984393"/>
            <a:ext cx="3558355" cy="263412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285206" y="1116633"/>
            <a:ext cx="4173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F:\роспись\IMG_637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6081" y="1574661"/>
            <a:ext cx="3524833" cy="285382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721423" y="4713128"/>
            <a:ext cx="2749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6081" y="5176626"/>
            <a:ext cx="31598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  <a:latin typeface="Trebuchet MS"/>
              </a:rPr>
              <a:t>    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Байдакова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   - 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Фирсанова В.  - 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Кузнецова А.  -  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</a:p>
        </p:txBody>
      </p:sp>
    </p:spTree>
    <p:extLst>
      <p:ext uri="{BB962C8B-B14F-4D97-AF65-F5344CB8AC3E}">
        <p14:creationId xmlns:p14="http://schemas.microsoft.com/office/powerpoint/2010/main" val="170150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8858" y="226760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000" b="1" i="1" kern="0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Вязание спицами</a:t>
            </a:r>
            <a:r>
              <a:rPr lang="ru-RU" altLang="ru-RU" sz="24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2002" y="993745"/>
            <a:ext cx="2703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002" y="1393855"/>
            <a:ext cx="304800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2000" dirty="0" err="1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Метельницкая</a:t>
            </a:r>
            <a:r>
              <a:rPr lang="ru-RU" sz="2000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Виктория</a:t>
            </a:r>
          </a:p>
          <a:p>
            <a:pPr lvl="0">
              <a:spcAft>
                <a:spcPts val="1000"/>
              </a:spcAft>
            </a:pP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Сущевская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Даша </a:t>
            </a:r>
          </a:p>
          <a:p>
            <a:pPr lvl="0"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Гордеева Кристина</a:t>
            </a:r>
            <a:endParaRPr lang="ru-RU" sz="2000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5" name="Picture 6" descr="F:\Абилимпикс все\вязание\IMG_62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5714" y="1457535"/>
            <a:ext cx="3817257" cy="2416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795657" y="993744"/>
            <a:ext cx="3018972" cy="2672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эксперт: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Синица Ж.В.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Эксперты: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Рябова М.О.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Суханина О.Н.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Куракина Т.Г.</a:t>
            </a:r>
          </a:p>
        </p:txBody>
      </p:sp>
      <p:pic>
        <p:nvPicPr>
          <p:cNvPr id="7" name="Picture 4" descr="F:\Абилимпикс все\вязание\IMG_626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69829" y="4146263"/>
            <a:ext cx="3059748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357778" y="993745"/>
            <a:ext cx="4173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1" descr="F:\Абилимпикс все\вязание\20180417_12281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504" y="2858731"/>
            <a:ext cx="2038498" cy="2439659"/>
          </a:xfrm>
          <a:prstGeom prst="rect">
            <a:avLst/>
          </a:prstGeom>
          <a:noFill/>
        </p:spPr>
      </p:pic>
      <p:pic>
        <p:nvPicPr>
          <p:cNvPr id="10" name="Picture 2" descr="F:\Абилимпикс все\вязание\IMG_629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6886" y="3644632"/>
            <a:ext cx="1795767" cy="280588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69766" y="4478670"/>
            <a:ext cx="2749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03395" y="5040319"/>
            <a:ext cx="38366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Сущевская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Даша</a:t>
            </a:r>
          </a:p>
          <a:p>
            <a:pPr lvl="0"/>
            <a:r>
              <a:rPr lang="ru-RU" sz="20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место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Метельницкая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Вика</a:t>
            </a:r>
          </a:p>
          <a:p>
            <a:pPr lvl="0"/>
            <a:r>
              <a:rPr lang="ru-RU" sz="20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 место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Гордеева Кристина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53487" y="292296"/>
            <a:ext cx="2396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16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973" y="1302031"/>
            <a:ext cx="2703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7429" y="13385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altLang="ru-RU" sz="2000" b="1" i="1" kern="0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8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Мозаика</a:t>
            </a:r>
            <a:r>
              <a:rPr lang="ru-RU" altLang="ru-RU" sz="2800" b="1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0228" y="1711852"/>
            <a:ext cx="30480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Андриянов  Алексей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Дячок</a:t>
            </a:r>
            <a:r>
              <a:rPr lang="ru-RU" sz="2000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Артем</a:t>
            </a:r>
          </a:p>
        </p:txBody>
      </p:sp>
      <p:pic>
        <p:nvPicPr>
          <p:cNvPr id="6" name="Picture 2" descr="S:\Абилимпикс 2018\фото компетенции\мозаика\IMG_633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6823" y="3077028"/>
            <a:ext cx="4065781" cy="286294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9056914" y="657071"/>
            <a:ext cx="2902857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Главный эксперт: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Филипишена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Т.В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Эксперты:</a:t>
            </a:r>
          </a:p>
          <a:p>
            <a:pPr lvl="0" algn="ctr">
              <a:spcAft>
                <a:spcPts val="10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Мацуненко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М.С</a:t>
            </a:r>
          </a:p>
          <a:p>
            <a:pPr lvl="0" algn="ctr"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Суханина О.Н</a:t>
            </a:r>
          </a:p>
          <a:p>
            <a:pPr lvl="0" algn="ctr"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Куракина Т.Г.</a:t>
            </a:r>
          </a:p>
        </p:txBody>
      </p:sp>
      <p:pic>
        <p:nvPicPr>
          <p:cNvPr id="8" name="Содержимое 3" descr="S:\Абилимпикс 2018\фото компетенции\мозаика\IMG_6339.JPG"/>
          <p:cNvPicPr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853715" y="3520907"/>
            <a:ext cx="3106058" cy="314115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464170" y="901921"/>
            <a:ext cx="4173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Picture 2" descr="S:\Абилимпикс 2018\фото компетенции\мозаика\IMG_632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61410" y="1502086"/>
            <a:ext cx="3778650" cy="251115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4994592" y="4665607"/>
            <a:ext cx="2749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0344" y="5224251"/>
            <a:ext cx="3439886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место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Дячок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Артем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место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Андриянов Алексей</a:t>
            </a:r>
          </a:p>
        </p:txBody>
      </p:sp>
    </p:spTree>
    <p:extLst>
      <p:ext uri="{BB962C8B-B14F-4D97-AF65-F5344CB8AC3E}">
        <p14:creationId xmlns:p14="http://schemas.microsoft.com/office/powerpoint/2010/main" val="400519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325" y="277299"/>
            <a:ext cx="6020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/>
              </a:rPr>
              <a:t>:</a:t>
            </a:r>
            <a:r>
              <a:rPr lang="ru-RU" sz="3200" b="1" i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</a:rPr>
              <a:t>«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Резьба по дереву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</a:rPr>
              <a:t>»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602" y="1022773"/>
            <a:ext cx="2703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5200" y="1466204"/>
            <a:ext cx="22206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Касаткин Семён</a:t>
            </a:r>
          </a:p>
          <a:p>
            <a:pPr lvl="0"/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Носалык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Дима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Виталий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76342" y="862335"/>
            <a:ext cx="3309257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Главный эксперт: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Балезин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Н.В.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Эксперты:</a:t>
            </a:r>
          </a:p>
          <a:p>
            <a:pPr lvl="0" algn="ctr">
              <a:spcAft>
                <a:spcPts val="1000"/>
              </a:spcAft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Мацуненко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М.С</a:t>
            </a:r>
          </a:p>
          <a:p>
            <a:pPr lvl="0" algn="ctr"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Суханина О.Н</a:t>
            </a:r>
          </a:p>
          <a:p>
            <a:pPr lvl="0" algn="ctr"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Куракина Т.Г.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03212" y="1116410"/>
            <a:ext cx="4173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94849" y="4979955"/>
            <a:ext cx="2749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686" y="2721885"/>
            <a:ext cx="3773714" cy="353377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3212" y="1567753"/>
            <a:ext cx="1764151" cy="142152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537" y="1581605"/>
            <a:ext cx="1934806" cy="139382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4199" y="3214073"/>
            <a:ext cx="2112944" cy="159015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55151" y="3741284"/>
            <a:ext cx="1475819" cy="251437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319657" y="3741284"/>
            <a:ext cx="1654627" cy="25460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729463" y="5547770"/>
            <a:ext cx="3320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Касаткин Семён</a:t>
            </a:r>
          </a:p>
          <a:p>
            <a:pPr lvl="0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место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Носалык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Дмитрий</a:t>
            </a:r>
          </a:p>
        </p:txBody>
      </p:sp>
    </p:spTree>
    <p:extLst>
      <p:ext uri="{BB962C8B-B14F-4D97-AF65-F5344CB8AC3E}">
        <p14:creationId xmlns:p14="http://schemas.microsoft.com/office/powerpoint/2010/main" val="87398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7839" y="248270"/>
            <a:ext cx="6070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/>
              </a:rPr>
              <a:t> :</a:t>
            </a:r>
            <a:r>
              <a:rPr lang="ru-RU" sz="3200" b="1" i="1" dirty="0">
                <a:solidFill>
                  <a:srgbClr val="002060"/>
                </a:solidFill>
                <a:latin typeface="Calibri Light" panose="020F0302020204030204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</a:rPr>
              <a:t>«</a:t>
            </a:r>
            <a:r>
              <a:rPr lang="ru-RU" sz="32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Бисероплетение</a:t>
            </a:r>
            <a:r>
              <a:rPr lang="ru-RU" sz="3200" b="1" i="1" dirty="0">
                <a:solidFill>
                  <a:srgbClr val="C00000"/>
                </a:solidFill>
                <a:latin typeface="Calibri Light" panose="020F0302020204030204"/>
              </a:rPr>
              <a:t>»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7487" y="993745"/>
            <a:ext cx="27038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30A88FA-7A5E-4738-83EF-01727C491E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283" y="3652101"/>
            <a:ext cx="3818246" cy="254549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8287659" y="993745"/>
            <a:ext cx="3904341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Главный эксперт: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alt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Рябова Марина Олеговна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Эксперты: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Пагнаева</a:t>
            </a:r>
            <a:r>
              <a:rPr 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Викторовна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Летюшева</a:t>
            </a:r>
            <a:r>
              <a:rPr 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Петровна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Чернова Ольга </a:t>
            </a:r>
            <a:r>
              <a:rPr lang="ru-RU" sz="20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Владтимировна</a:t>
            </a:r>
            <a:endParaRPr lang="ru-RU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C10EE12-774E-4FCA-9437-A4F82D9AD74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2113" y="4210061"/>
            <a:ext cx="3264334" cy="21762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69567" y="1586215"/>
            <a:ext cx="21332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Пименова Лина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Галкина Юля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Солонова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Наташа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Кузнецова Аня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Климова Мария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14529" y="1015562"/>
            <a:ext cx="41731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участников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829C60F-B122-4F29-A318-95474BC18D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4204204" y="1504933"/>
            <a:ext cx="3993779" cy="2035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4826518" y="3809901"/>
            <a:ext cx="27491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конкурса: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5525" y="4726492"/>
            <a:ext cx="35124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Пименова Лина</a:t>
            </a:r>
          </a:p>
          <a:p>
            <a:pPr lvl="0"/>
            <a:r>
              <a:rPr lang="ru-RU" sz="20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 место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Солонова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Наталья</a:t>
            </a:r>
          </a:p>
          <a:p>
            <a:pPr lvl="0"/>
            <a:r>
              <a:rPr lang="ru-RU" sz="2000" b="1" dirty="0">
                <a:solidFill>
                  <a:srgbClr val="F14124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 место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Галкина Юля</a:t>
            </a:r>
          </a:p>
        </p:txBody>
      </p:sp>
    </p:spTree>
    <p:extLst>
      <p:ext uri="{BB962C8B-B14F-4D97-AF65-F5344CB8AC3E}">
        <p14:creationId xmlns:p14="http://schemas.microsoft.com/office/powerpoint/2010/main" val="2041582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434</Words>
  <Application>Microsoft Office PowerPoint</Application>
  <PresentationFormat>Широкоэкранный</PresentationFormat>
  <Paragraphs>119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Microsoft Sans Serif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Компетенция : «Художественное выпиливание»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Компетенция «Художественное выпиливание»</dc:title>
  <dc:creator>macunenkoms@dnevnik.ru</dc:creator>
  <cp:lastModifiedBy>admilo</cp:lastModifiedBy>
  <cp:revision>29</cp:revision>
  <dcterms:created xsi:type="dcterms:W3CDTF">2018-05-07T03:55:50Z</dcterms:created>
  <dcterms:modified xsi:type="dcterms:W3CDTF">2018-06-05T05:43:33Z</dcterms:modified>
</cp:coreProperties>
</file>