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2170" y="1700808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3600" b="1" kern="0" noProof="0" dirty="0">
                <a:solidFill>
                  <a:schemeClr val="tx2">
                    <a:lumMod val="75000"/>
                  </a:schemeClr>
                </a:solidFill>
                <a:latin typeface="Microsoft Sans Serif"/>
                <a:ea typeface="+mj-ea"/>
                <a:cs typeface="+mj-cs"/>
              </a:rPr>
              <a:t>к</a:t>
            </a: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  <a:t>онкурс  профессионального мастерства</a:t>
            </a:r>
            <a:b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</a:br>
            <a: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  <a:t>«АБИЛИМПИКС-2018»</a:t>
            </a:r>
            <a:br>
              <a:rPr kumimoji="0" lang="ru-RU" altLang="ru-RU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icrosoft Sans Serif"/>
                <a:ea typeface="+mj-ea"/>
                <a:cs typeface="+mj-cs"/>
              </a:rPr>
            </a:br>
            <a:endParaRPr kumimoji="0" lang="ru-RU" sz="3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49996" y="44371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altLang="ru-RU" sz="20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КОМПЕТЕНЦИЯ: </a:t>
            </a:r>
            <a:br>
              <a:rPr lang="ru-RU" altLang="ru-RU" sz="2800" b="1" kern="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«РОСПИСЬ ПО ДЕРЕВУ»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29976"/>
            <a:ext cx="8712968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Times New Roman"/>
                <a:ea typeface="Calibri"/>
                <a:cs typeface="Times New Roman"/>
              </a:rPr>
              <a:t>Краевое государственное казенное общеобразовательное учреждение, реализующее адаптированные основные общеобразовательные программы «Школа-интернат № 11»</a:t>
            </a:r>
            <a:endParaRPr lang="ru-RU" sz="1600" dirty="0">
              <a:solidFill>
                <a:schemeClr val="tx2">
                  <a:lumMod val="75000"/>
                </a:schemeClr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80936" y="5684591"/>
            <a:ext cx="1159292" cy="857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п.Ванино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2018г</a:t>
            </a:r>
          </a:p>
        </p:txBody>
      </p:sp>
    </p:spTree>
    <p:extLst>
      <p:ext uri="{BB962C8B-B14F-4D97-AF65-F5344CB8AC3E}">
        <p14:creationId xmlns:p14="http://schemas.microsoft.com/office/powerpoint/2010/main" val="135778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631776"/>
            <a:ext cx="3672408" cy="238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Участники: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Кузнецова Анна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Фирсанова Вера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Байдакова</a:t>
            </a:r>
            <a:r>
              <a:rPr lang="ru-RU" sz="28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Татьяна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684409" y="244638"/>
            <a:ext cx="2952328" cy="3247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Главный эксперт: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Синица Ж.В.   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Эксперты: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Погнаева М.В.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Филипишена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Т.В.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Летющева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Т.П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F:\роспись\IMG_6349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685733" y="3066795"/>
            <a:ext cx="3492778" cy="3641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F:\роспись\IMG_6360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990819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66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332657"/>
            <a:ext cx="4089774" cy="1353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Участники конкурса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  <a:t> за работой</a:t>
            </a:r>
            <a:endParaRPr lang="ru-RU" sz="3200" dirty="0">
              <a:solidFill>
                <a:srgbClr val="C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7" name="Рисунок 6" descr="F:\роспись\IMG_6373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3365153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F:\роспись\IMG_637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4032448" cy="23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F:\роспись\IMG_6410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700808"/>
            <a:ext cx="374441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F:\роспись\IMG_637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149080"/>
            <a:ext cx="4032448" cy="2395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8966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75856" y="188640"/>
            <a:ext cx="1770293" cy="548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Результат</a:t>
            </a:r>
            <a:endParaRPr lang="ru-RU" sz="2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5589240"/>
            <a:ext cx="4572000" cy="1304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 место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Байдакова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Татьяна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 место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Фирсанова Вера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место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Кузнецова Анна</a:t>
            </a:r>
            <a:endParaRPr lang="ru-RU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47260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004348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203</TotalTime>
  <Words>80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Calibri</vt:lpstr>
      <vt:lpstr>Georgia</vt:lpstr>
      <vt:lpstr>Microsoft Sans Serif</vt:lpstr>
      <vt:lpstr>Times New Roman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08010</dc:creator>
  <cp:lastModifiedBy>admilo</cp:lastModifiedBy>
  <cp:revision>27</cp:revision>
  <dcterms:created xsi:type="dcterms:W3CDTF">2018-04-26T02:13:05Z</dcterms:created>
  <dcterms:modified xsi:type="dcterms:W3CDTF">2018-06-05T06:25:57Z</dcterms:modified>
</cp:coreProperties>
</file>