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2170" y="1700808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600" b="1" kern="0" noProof="0" dirty="0">
                <a:solidFill>
                  <a:schemeClr val="tx2">
                    <a:lumMod val="75000"/>
                  </a:schemeClr>
                </a:solidFill>
                <a:latin typeface="Microsoft Sans Serif"/>
                <a:ea typeface="+mj-ea"/>
                <a:cs typeface="+mj-cs"/>
              </a:rPr>
              <a:t>к</a:t>
            </a:r>
            <a:r>
              <a:rPr kumimoji="0" lang="ru-RU" altLang="ru-RU" sz="36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icrosoft Sans Serif"/>
                <a:ea typeface="+mj-ea"/>
                <a:cs typeface="+mj-cs"/>
              </a:rPr>
              <a:t>онкурс  профессионального мастерства</a:t>
            </a:r>
            <a:br>
              <a:rPr kumimoji="0" lang="ru-RU" altLang="ru-RU" sz="36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icrosoft Sans Serif"/>
                <a:ea typeface="+mj-ea"/>
                <a:cs typeface="+mj-cs"/>
              </a:rPr>
            </a:br>
            <a:r>
              <a:rPr kumimoji="0" lang="ru-RU" altLang="ru-RU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Sans Serif"/>
                <a:ea typeface="+mj-ea"/>
                <a:cs typeface="+mj-cs"/>
              </a:rPr>
              <a:t>«АБИЛИМПИКС-2018»</a:t>
            </a:r>
            <a:br>
              <a:rPr kumimoji="0" lang="ru-RU" altLang="ru-RU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/>
                <a:ea typeface="+mj-ea"/>
                <a:cs typeface="+mj-cs"/>
              </a:rPr>
            </a:b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49996" y="443711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20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КОМПЕТЕНЦИЯ: </a:t>
            </a:r>
            <a:br>
              <a:rPr lang="ru-RU" altLang="ru-RU" sz="28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«Мозаика»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9976"/>
            <a:ext cx="871296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Краевое государственное казенное общеобразовательное учреждение, реализующее адаптированные основные общеобразовательные программы «Школа-интернат № 11»</a:t>
            </a:r>
            <a:endParaRPr lang="ru-RU" sz="16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5805264"/>
            <a:ext cx="1159292" cy="832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п.Ванино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2018г</a:t>
            </a:r>
          </a:p>
        </p:txBody>
      </p:sp>
    </p:spTree>
    <p:extLst>
      <p:ext uri="{BB962C8B-B14F-4D97-AF65-F5344CB8AC3E}">
        <p14:creationId xmlns:p14="http://schemas.microsoft.com/office/powerpoint/2010/main" val="135778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31776"/>
            <a:ext cx="36724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Участники: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Андриянов Алексей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Дячок Артем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-46765"/>
            <a:ext cx="2988000" cy="311572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Главный эксперт: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Филипишена Т.В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Эксперты:</a:t>
            </a:r>
          </a:p>
          <a:p>
            <a:pPr algn="ctr">
              <a:spcAft>
                <a:spcPts val="1000"/>
              </a:spcAft>
            </a:pP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Мацуненко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М.С</a:t>
            </a:r>
          </a:p>
          <a:p>
            <a:pPr algn="ctr">
              <a:spcAft>
                <a:spcPts val="100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Суханина О.Н</a:t>
            </a:r>
          </a:p>
          <a:p>
            <a:pPr algn="ctr">
              <a:spcAft>
                <a:spcPts val="100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Куракина Т.Г.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6" name="Рисунок 4" descr="S:\Абилимпикс 2018\фото компетенции\мозаика\IMG_63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20955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5" descr="S:\Абилимпикс 2018\фото компетенции\мозаика\IMG_633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2708920"/>
            <a:ext cx="1778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3" descr="S:\Абилимпикс 2018\фото компетенции\мозаика\IMG_6339.JPG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3140968"/>
            <a:ext cx="248451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662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476673"/>
            <a:ext cx="4089774" cy="1353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Участники конкурса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за работой</a:t>
            </a:r>
            <a:endParaRPr lang="ru-RU" sz="3200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Содержимое 3" descr="S:\Абилимпикс 2018\фото компетенции\мозаика\IMG_6303.JPG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536" y="1916832"/>
            <a:ext cx="2664296" cy="3600400"/>
          </a:xfrm>
          <a:prstGeom prst="rect">
            <a:avLst/>
          </a:prstGeom>
        </p:spPr>
      </p:pic>
      <p:pic>
        <p:nvPicPr>
          <p:cNvPr id="7" name="Рисунок 4" descr="S:\Абилимпикс 2018\фото компетенции\мозаика\IMG_63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260648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S:\Абилимпикс 2018\фото компетенции\мозаика\IMG_632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47864" y="2204864"/>
            <a:ext cx="2154064" cy="2511152"/>
          </a:xfrm>
          <a:prstGeom prst="rect">
            <a:avLst/>
          </a:prstGeom>
        </p:spPr>
      </p:pic>
      <p:pic>
        <p:nvPicPr>
          <p:cNvPr id="9" name="Picture 2" descr="S:\Абилимпикс 2018\фото компетенции\мозаика\IMG_632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96136" y="3356992"/>
            <a:ext cx="30480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96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75856" y="188640"/>
            <a:ext cx="1770293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Результат</a:t>
            </a:r>
            <a:endParaRPr lang="ru-RU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5229200"/>
            <a:ext cx="4572000" cy="8576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 место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Дячок Артем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 место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Андриянов Алексей</a:t>
            </a:r>
            <a:endParaRPr lang="ru-RU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" name="Picture 2" descr="S:\Абилимпикс 2018\фото компетенции\мозаика\IMG_633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4599" y="1196752"/>
            <a:ext cx="4865713" cy="375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4348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</TotalTime>
  <Words>72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Georgia</vt:lpstr>
      <vt:lpstr>Microsoft Sans Serif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08010</dc:creator>
  <cp:lastModifiedBy>admilo</cp:lastModifiedBy>
  <cp:revision>14</cp:revision>
  <dcterms:created xsi:type="dcterms:W3CDTF">2018-04-26T02:13:05Z</dcterms:created>
  <dcterms:modified xsi:type="dcterms:W3CDTF">2018-06-05T06:30:10Z</dcterms:modified>
</cp:coreProperties>
</file>