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ru-RU" dirty="0" smtClean="0"/>
              <a:t>Портрет современного педагога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21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56263" cy="4824536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Система Российского образования на современном этапе развития общества претерпевает существенные изменения. Но какие бы реформы не проходили в системе образования, в итоге они, так или иначе, замыкаются на конкретном исполнителе – педагоге. Именно педагог является основной фигурой при реализации на практике основных нововведений. И для успешного введения в практику различных инноваций, для реализации в новых условиях поставленных перед ним задач педагог должен обладать необходимым уровнем  профессиональной компетентности и профессионализма.</a:t>
            </a:r>
            <a:r>
              <a:rPr lang="ru-RU" dirty="0"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8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56263" cy="583264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Необходимо 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изобразить профессионально компетентного педагога,  записав  его наиболее значимые качества. </a:t>
            </a:r>
            <a:r>
              <a:rPr lang="ru-RU" sz="40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</a:br>
            <a:r>
              <a:rPr lang="ru-RU" sz="40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Время 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работы – 10 минут.</a:t>
            </a:r>
            <a:endParaRPr lang="ru-RU" sz="4000" dirty="0">
              <a:solidFill>
                <a:schemeClr val="tx1"/>
              </a:solidFill>
              <a:effectLst/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306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ea typeface="Calibri"/>
                <a:cs typeface="Times New Roman"/>
              </a:rPr>
              <a:t> </a:t>
            </a:r>
            <a:r>
              <a:rPr lang="ru-RU" sz="3600" dirty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latin typeface="Calibri"/>
                <a:ea typeface="Calibri"/>
                <a:cs typeface="Times New Roman"/>
              </a:rPr>
            </a:br>
            <a:r>
              <a:rPr lang="ru-RU" sz="3600" b="1" dirty="0">
                <a:ea typeface="Calibri"/>
              </a:rPr>
              <a:t>Качества  профессионально компетентного современного педагога</a:t>
            </a:r>
            <a:endParaRPr lang="ru-RU" sz="3600" dirty="0"/>
          </a:p>
        </p:txBody>
      </p:sp>
      <p:pic>
        <p:nvPicPr>
          <p:cNvPr id="1026" name="Picture 2" descr="http://itd2.mycdn.me/image?id=805385349515&amp;t=20&amp;plc=WEB&amp;tkn=*GRukPOaJE-xPTcsI0ppyzE6UZc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3836"/>
            <a:ext cx="3343156" cy="310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lipart-library.com/img/187796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73016"/>
            <a:ext cx="4672980" cy="3086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45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16832"/>
            <a:ext cx="7745505" cy="38778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Коммуникативные способности</a:t>
            </a:r>
          </a:p>
          <a:p>
            <a:r>
              <a:rPr lang="ru-RU" dirty="0" smtClean="0"/>
              <a:t>Организация образовательного процесса</a:t>
            </a:r>
          </a:p>
          <a:p>
            <a:r>
              <a:rPr lang="ru-RU" dirty="0" smtClean="0"/>
              <a:t>Воспитанный </a:t>
            </a:r>
          </a:p>
          <a:p>
            <a:r>
              <a:rPr lang="ru-RU" dirty="0" smtClean="0"/>
              <a:t>Внешний вид</a:t>
            </a:r>
          </a:p>
          <a:p>
            <a:r>
              <a:rPr lang="ru-RU" dirty="0" smtClean="0"/>
              <a:t>Образован в разных областях</a:t>
            </a:r>
          </a:p>
          <a:p>
            <a:r>
              <a:rPr lang="ru-RU" dirty="0" smtClean="0"/>
              <a:t>Тактичный </a:t>
            </a:r>
          </a:p>
          <a:p>
            <a:r>
              <a:rPr lang="ru-RU" dirty="0" smtClean="0"/>
              <a:t>Толерантный</a:t>
            </a:r>
          </a:p>
          <a:p>
            <a:r>
              <a:rPr lang="ru-RU" dirty="0" smtClean="0"/>
              <a:t>Творческий</a:t>
            </a:r>
          </a:p>
          <a:p>
            <a:r>
              <a:rPr lang="ru-RU" dirty="0" smtClean="0"/>
              <a:t>Хотеть и уметь обучаться</a:t>
            </a:r>
          </a:p>
          <a:p>
            <a:r>
              <a:rPr lang="ru-RU" dirty="0" smtClean="0"/>
              <a:t>Владение образовательными технологиями</a:t>
            </a:r>
          </a:p>
          <a:p>
            <a:r>
              <a:rPr lang="ru-RU" dirty="0" smtClean="0"/>
              <a:t>Чувство юмора</a:t>
            </a:r>
          </a:p>
          <a:p>
            <a:r>
              <a:rPr lang="ru-RU" dirty="0" smtClean="0"/>
              <a:t>Гибкость </a:t>
            </a:r>
          </a:p>
          <a:p>
            <a:r>
              <a:rPr lang="ru-RU" dirty="0" smtClean="0"/>
              <a:t>Критичность</a:t>
            </a:r>
          </a:p>
          <a:p>
            <a:r>
              <a:rPr lang="ru-RU" smtClean="0"/>
              <a:t>Ценностные ориентации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895D1D"/>
                </a:solidFill>
                <a:ea typeface="Calibri"/>
              </a:rPr>
              <a:t>Качества  профессионально компетентного современного педагога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9972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21</TotalTime>
  <Words>125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Портрет современного педагога</vt:lpstr>
      <vt:lpstr>Система Российского образования на современном этапе развития общества претерпевает существенные изменения. Но какие бы реформы не проходили в системе образования, в итоге они, так или иначе, замыкаются на конкретном исполнителе – педагоге. Именно педагог является основной фигурой при реализации на практике основных нововведений. И для успешного введения в практику различных инноваций, для реализации в новых условиях поставленных перед ним задач педагог должен обладать необходимым уровнем  профессиональной компетентности и профессионализма. </vt:lpstr>
      <vt:lpstr>Необходимо изобразить профессионально компетентного педагога,  записав  его наиболее значимые качества.  Время работы – 10 минут.</vt:lpstr>
      <vt:lpstr>  Качества  профессионально компетентного современного педагога</vt:lpstr>
      <vt:lpstr>Качества  профессионально компетентного современного педагога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Портрет современного педагога</dc:title>
  <dc:creator>Васильева Антонина Юрьевна</dc:creator>
  <cp:lastModifiedBy>10002</cp:lastModifiedBy>
  <cp:revision>4</cp:revision>
  <dcterms:created xsi:type="dcterms:W3CDTF">2018-01-31T01:33:13Z</dcterms:created>
  <dcterms:modified xsi:type="dcterms:W3CDTF">2018-01-31T06:07:37Z</dcterms:modified>
</cp:coreProperties>
</file>