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65" d="100"/>
          <a:sy n="65" d="100"/>
        </p:scale>
        <p:origin x="13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formirovanie-bazovih-uchebnih-deystviy-786310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iurok.ru/files/tiekhnologhichieskaia-karta-uroka-matiematiki-vo-2-klassie-korriektsionnoi-shkoly-8-vid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презентации для выступ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8134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368" y="3326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реализующее адаптированные  основные общеобразовательные программы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«Школа-интернат № 11»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165" y="2708920"/>
            <a:ext cx="4778679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ФОРМИРОВАНИЕ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БАЗОВЫХ УЧЕБНЫХ ДЕЙСТВИЙ (БУД)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МАТЕМАТИКИ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5056275"/>
            <a:ext cx="355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Супчан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0523" y="604631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45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64827"/>
            <a:ext cx="7336678" cy="306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C1\Desktop\семинар\фото\100_16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050131" cy="30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143995" y="4053868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осуществление волевых усилий, преодоление трудностей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(Регулятивные).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24007" y="4075572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78013" y="5229200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последовательность своих действий 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Регулятивные).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49324" y="2852936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личной ответственности за свои поступки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</a:t>
            </a:r>
          </a:p>
        </p:txBody>
      </p:sp>
    </p:spTree>
    <p:extLst>
      <p:ext uri="{BB962C8B-B14F-4D97-AF65-F5344CB8AC3E}">
        <p14:creationId xmlns:p14="http://schemas.microsoft.com/office/powerpoint/2010/main" val="273743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94107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91680" y="1725686"/>
            <a:ext cx="3347864" cy="1086007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-Понимание личной ответственности за свои поступки.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-Самостоятельность в выполнении учебных заданий.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39544" y="1690334"/>
            <a:ext cx="3204864" cy="4114930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-Оценка что уже усвоено и что еще подлежит усвоению, осознание качества и уровня усвоения.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-Контролировать результат работы с эталоном на доске.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-Работать с учебными принадлежностями и организовывать свое рабочее место.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-Контроль, осуществление волевых усилий, преодоление трудностей .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9512" y="2811694"/>
            <a:ext cx="4680520" cy="320959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поиска нужной информации.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находить сходство и различие.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-Ориентироваться в своей системе знаний.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-Выбирать наиболее эффективные способы решения.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-Работать с информацией(понимать таблицы)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арифметические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69558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585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860032" y="1903301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личной ответственности за свои поступки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39544" y="3140968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Выполнять арифметические действия.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(Познавательные).</a:t>
            </a:r>
          </a:p>
          <a:p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039544" y="465313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(Коммуникативные)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941070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827584" y="2060848"/>
            <a:ext cx="4104456" cy="4032448"/>
          </a:xfrm>
          <a:prstGeom prst="wedgeRoundRectCallout">
            <a:avLst>
              <a:gd name="adj1" fmla="val -20833"/>
              <a:gd name="adj2" fmla="val 55164"/>
              <a:gd name="adj3" fmla="val 16667"/>
            </a:avLst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-Вносить необходимые коррективы после учета сделанных ошибок товарища.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-Оценка что уже усвоено и что еще подлежит усвоению, осознание качества и уровня усвоения.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-Контролировать и оценивать свои действия и действия одноклассника (без учета эмоционального фактора).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-Осознанно действовать на основе разных видов инструкций 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-Выстраивать последовательность своих действий.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-Контролировать результаты с эталоном на доске.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8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9410700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623966" y="143314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личной ответственности за свои поступки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92080" y="2837328"/>
            <a:ext cx="3672408" cy="339998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по коллективно составленному плану (заключительный этап урока, необходимо проанализировать все ли задачи решены).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-Самооценка на основе критерия успешности учебной деятельности.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действия в сотрудничестве с учителем.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21422619">
            <a:off x="49822" y="2103368"/>
            <a:ext cx="3703580" cy="2027621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-Владение монологической формой речи в соответствии с грамматическими и синтаксическими нормами родного языка.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Слушать и понимать речь других.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-1" y="4221087"/>
            <a:ext cx="4031432" cy="2235001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читательские умения, умения поиска нужной информации (на слайдах) -Ориентироваться в своей системе знаний.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-Преобразовывать информацию из одной формы в другую.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основную и второстепенную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11301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98" y="-176099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67544" y="273755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учебными принадлежностями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(Регулятивные).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16016" y="4005064"/>
            <a:ext cx="3347864" cy="1008112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(Коммуникативные).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6997"/>
            <a:ext cx="94107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147034" y="177281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себя как ученика, заинтересованного обучением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(Личностные).</a:t>
            </a:r>
          </a:p>
        </p:txBody>
      </p:sp>
    </p:spTree>
    <p:extLst>
      <p:ext uri="{BB962C8B-B14F-4D97-AF65-F5344CB8AC3E}">
        <p14:creationId xmlns:p14="http://schemas.microsoft.com/office/powerpoint/2010/main" val="13194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94107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147034" y="177281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себя как ученика, заинтересованного обучением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(Личностные).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9944" y="2889956"/>
            <a:ext cx="3347864" cy="115212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учебными принадлежностями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(Регулятивные).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16016" y="4005064"/>
            <a:ext cx="3347864" cy="1008112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(Коммуникативные).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583292" y="5013176"/>
            <a:ext cx="3347864" cy="1008112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свои мысли в устной форме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(Коммуникативные).</a:t>
            </a:r>
          </a:p>
        </p:txBody>
      </p:sp>
    </p:spTree>
    <p:extLst>
      <p:ext uri="{BB962C8B-B14F-4D97-AF65-F5344CB8AC3E}">
        <p14:creationId xmlns:p14="http://schemas.microsoft.com/office/powerpoint/2010/main" val="150801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620688"/>
            <a:ext cx="244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источники: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84784"/>
            <a:ext cx="5787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https://infourok.ru/formirovanie-bazovih-uchebnih-deystviy-786310.html</a:t>
            </a:r>
            <a:endParaRPr lang="ru-RU" u="sng" dirty="0"/>
          </a:p>
          <a:p>
            <a:pPr marL="342900" indent="-342900">
              <a:buAutoNum type="arabicParenR"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u="sng" dirty="0">
                <a:solidFill>
                  <a:srgbClr val="002060"/>
                </a:solidFill>
                <a:hlinkClick r:id="rId4"/>
              </a:rPr>
              <a:t>https://multiurok.ru/files/tiekhnologhichieskaia-karta-uroka-matiematiki-vo-2-klassie-korriektsionnoi-shkoly-8-vida.html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4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фон презентации для выступ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8134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70920"/>
              </p:ext>
            </p:extLst>
          </p:nvPr>
        </p:nvGraphicFramePr>
        <p:xfrm>
          <a:off x="2555776" y="332656"/>
          <a:ext cx="6257925" cy="2225802"/>
        </p:xfrm>
        <a:graphic>
          <a:graphicData uri="http://schemas.openxmlformats.org/drawingml/2006/table">
            <a:tbl>
              <a:tblPr firstRow="1" firstCol="1" bandRow="1"/>
              <a:tblGrid>
                <a:gridCol w="116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деятельности учителя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деятельности обучаемого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Мотивационно-целевой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Организационный момент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готовности: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-Все готовы? Всё ль готово?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Здравствуйте, садитесь.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-Проверяют свою готовность к уроку (наличие тетради, ручки , учебника).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-Приветствуют учителя, садятся за парты.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C:\Users\08006\Desktop\семинар\фото\100_1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2636912"/>
            <a:ext cx="4968552" cy="37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rot="262064">
            <a:off x="4020476" y="5588003"/>
            <a:ext cx="3872098" cy="79208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себя как ученика, заинтересованного обучением.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558778">
            <a:off x="4126243" y="2996794"/>
            <a:ext cx="4536504" cy="109000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использовать ритуалы школьного поведения: приготовиться к уроку на перемене, со звонком стоять возле своей парты.(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1560" y="1916832"/>
            <a:ext cx="2592288" cy="100811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учебной мебелью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40152" y="4499835"/>
            <a:ext cx="2664296" cy="94187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и выходить со звонком.(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040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и для выступ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53"/>
            <a:ext cx="968134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04793"/>
            <a:ext cx="6153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84676"/>
            <a:ext cx="44323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337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rot="20763316">
            <a:off x="202376" y="2425598"/>
            <a:ext cx="3734474" cy="114638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-Осознанно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на основе инструкции учителя.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Выстраивать последовательность своих действий.(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971852" y="2140509"/>
            <a:ext cx="4032448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своих мыслей в устную форму. Слушать речь других.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1520" y="5013176"/>
            <a:ext cx="4824536" cy="144016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своей системе знаний: состав числа 20. Выполнять арифметические действия. Работа с информацией: понимать представленную на интерактивном тренажере информацию.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5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016" y="-191253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25" y="2003425"/>
            <a:ext cx="6151563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38994"/>
            <a:ext cx="4076495" cy="18058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-Выделение и осознание учеником того что уже усвоено и что еще подлежит усвоению.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необходимые коррективы в ответ, после наводящих вопросов учителя 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600713" y="38995"/>
            <a:ext cx="3621756" cy="184624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выполненных заданий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-Преобразовывать информацию из одной формы в другую (слайды с картинками.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умения поиска нужной информации 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533279" y="1844824"/>
            <a:ext cx="3519985" cy="11612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информацией: таблица мер и словарные слова, представленные на бумажных носителях 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C:\Users\08006\Desktop\семинар\фото\100_15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3416"/>
            <a:ext cx="3185903" cy="23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419872" y="5373216"/>
            <a:ext cx="4930292" cy="112731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монологической формой речи в соответствии с грамматическими и синтаксическими нормами родного языка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1520" y="4852988"/>
            <a:ext cx="3024336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2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26487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06143"/>
            <a:ext cx="6151563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rot="20437970">
            <a:off x="-193534" y="3731617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урока самими учениками, согласно структуры урока по ФГОС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21162041">
            <a:off x="4427602" y="68"/>
            <a:ext cx="3338185" cy="1222240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понятия «главное» на данном этапе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е). Главное на данном этапе урока – определить тему.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0829825">
            <a:off x="5733144" y="1719093"/>
            <a:ext cx="2843808" cy="766760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своей системе знаний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20770772">
            <a:off x="11183" y="333707"/>
            <a:ext cx="2874828" cy="667513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свои мысли в устной форме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20645028">
            <a:off x="121540" y="1695279"/>
            <a:ext cx="2874828" cy="759692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2479" y="5383228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действия в сотрудничестве с учителем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C1\Desktop\семинар\фото\100_15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544" y="3322879"/>
            <a:ext cx="4388928" cy="32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60831" y="2943034"/>
            <a:ext cx="2874828" cy="759692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основной и второстепенной информации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04048" y="5672251"/>
            <a:ext cx="3523265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учебными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принадлеж-ностями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организовать свое рабочее место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41365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8639"/>
            <a:ext cx="615156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450497" y="1288728"/>
            <a:ext cx="2937533" cy="1030625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задачей урока самими учениками, согласно структуры урока по ФГОС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46159" y="352624"/>
            <a:ext cx="3185137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-Самооценка на основе критерия успешности учебной деятельности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03993" y="4531695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617940" y="2313745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Выполнять действия в сотрудничестве с учителем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C1\Desktop\семинар\фото\100_1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969" y="3498078"/>
            <a:ext cx="4137986" cy="31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5014" y="5535829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свои мысли в устной форме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419078" y="5653797"/>
            <a:ext cx="3070889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наиболее эффективных способов,  для достижения поставленной цели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1176213">
            <a:off x="2727369" y="3030027"/>
            <a:ext cx="2843808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своей системе знаний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0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58750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575" y="623889"/>
            <a:ext cx="8976616" cy="532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4581127"/>
            <a:ext cx="3203848" cy="792087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сведений и примеры из личной жизни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136776" y="3773015"/>
            <a:ext cx="3347864" cy="1044117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информацию из одной формы в другую (слайды с картинками, справочные таблицы).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940151" y="1628800"/>
            <a:ext cx="2880889" cy="754483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своей системе знаний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148064" y="2818533"/>
            <a:ext cx="3347864" cy="826491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ответы на вопросы, используя учебник и таблицы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0" y="5442266"/>
            <a:ext cx="3347864" cy="864096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последовательность своих действий, самоорганизация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21135826">
            <a:off x="3284623" y="5052842"/>
            <a:ext cx="2574752" cy="651137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148064" y="5229200"/>
            <a:ext cx="3670780" cy="1188133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монологической формой речи в соответствии с грамматическими и синтаксическими нормами родного языка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932040" y="155837"/>
            <a:ext cx="3740442" cy="752883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арифметических действий .Анализ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2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33795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-187587" y="2492896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понимать речь других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Коммуникативные).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0" y="3605826"/>
            <a:ext cx="3779912" cy="2055421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-Ориентироваться в своей системе знаний: отличать новое от уже известного с помощью учителя.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работать с разными видами информации: знаки, схемы.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умения поиска нужной информации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01" y="267972"/>
            <a:ext cx="8737798" cy="269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PC1\Desktop\семинар\фото\100_1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4378"/>
            <a:ext cx="4098144" cy="30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463480" y="3605826"/>
            <a:ext cx="4680520" cy="3102729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-Оценка и осознание учеником того, что уже усвоено и что еще подлежит усвоению.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-Осознанно действовать на основе разных видов инструкций для решения учебных заданий 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учебными принадлежностями.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-Выстраивать последовательность своих действий.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Контролировать результат работы с эталоном на доске. 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288" y="-169883"/>
            <a:ext cx="9680576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C1\Desktop\семинар\фото\100_1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67" y="70930"/>
            <a:ext cx="3979094" cy="29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1\Desktop\семинар\фото\100_16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972" y="2658357"/>
            <a:ext cx="4138515" cy="31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1\Desktop\семинар\фото\100_16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161" y="2612424"/>
            <a:ext cx="4843190" cy="36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1\Desktop\семинар\фото\100_15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610" y="-22158"/>
            <a:ext cx="3983066" cy="29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11560" y="5239628"/>
            <a:ext cx="3347864" cy="936104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информацию из одной формы в другую (слайды с картинками, справочные таблицы).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667542" y="5707680"/>
            <a:ext cx="3347864" cy="1073168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Сопоставление. Анализ. Выбор наиболее эффективных приемов сложения и вычитание чисел.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Познавательные).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21048039">
            <a:off x="3074919" y="2012623"/>
            <a:ext cx="3630513" cy="1151175"/>
          </a:xfrm>
          <a:prstGeom prst="wedgeRoundRectCallou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монологической формой речи в соответствии с грамматическими и синтаксическими нормами языка (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Коммуникативные).</a:t>
            </a:r>
          </a:p>
        </p:txBody>
      </p:sp>
    </p:spTree>
    <p:extLst>
      <p:ext uri="{BB962C8B-B14F-4D97-AF65-F5344CB8AC3E}">
        <p14:creationId xmlns:p14="http://schemas.microsoft.com/office/powerpoint/2010/main" val="1476674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1109</Words>
  <Application>Microsoft Office PowerPoint</Application>
  <PresentationFormat>Экран (4:3)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07001</cp:lastModifiedBy>
  <cp:revision>48</cp:revision>
  <dcterms:created xsi:type="dcterms:W3CDTF">2018-01-31T00:45:27Z</dcterms:created>
  <dcterms:modified xsi:type="dcterms:W3CDTF">2018-02-13T06:42:54Z</dcterms:modified>
</cp:coreProperties>
</file>