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001024" cy="3401568"/>
          </a:xfrm>
        </p:spPr>
        <p:txBody>
          <a:bodyPr>
            <a:normAutofit/>
          </a:bodyPr>
          <a:lstStyle/>
          <a:p>
            <a:pPr algn="l"/>
            <a:r>
              <a:rPr lang="ru-RU" sz="4800" dirty="0"/>
              <a:t>Обучение детей с ТМНР чтению и письму с помощью создания папки «Мой букварь»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143512"/>
            <a:ext cx="5114778" cy="1101248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Учитель-логопед КГК ОУ ШИ 11</a:t>
            </a:r>
          </a:p>
          <a:p>
            <a:pPr algn="r"/>
            <a:r>
              <a:rPr lang="ru-RU" dirty="0"/>
              <a:t>Ушакова Юлия Вячеславовна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ru-RU" dirty="0"/>
              <a:t>На этапе закрепления: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Найти изучаемую букву среди множества других;</a:t>
            </a:r>
          </a:p>
          <a:p>
            <a:r>
              <a:rPr lang="ru-RU" dirty="0"/>
              <a:t>Найти все изученные буквы среди множества других;</a:t>
            </a:r>
          </a:p>
          <a:p>
            <a:r>
              <a:rPr lang="ru-RU" dirty="0"/>
              <a:t>Найти изучаемую букву в разных словах (предъявляются только слова, без картинок);</a:t>
            </a:r>
          </a:p>
          <a:p>
            <a:r>
              <a:rPr lang="ru-RU" dirty="0"/>
              <a:t>Затем найти и подписать её в хорошо знакомых словах (..ОК, ЧА..Ы, НО..);</a:t>
            </a:r>
          </a:p>
          <a:p>
            <a:r>
              <a:rPr lang="ru-RU" dirty="0"/>
              <a:t>Самостоятельно написать хорошо знакомые слова (Я ВОВА, МАМА, ПАПА).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/>
          </a:bodyPr>
          <a:lstStyle/>
          <a:p>
            <a:r>
              <a:rPr lang="ru-RU" sz="2800" dirty="0"/>
              <a:t>Напиши, кто это? (показываем картинку или фотографию, или же просто просим ребенка – напиши слово «мама»);</a:t>
            </a:r>
          </a:p>
          <a:p>
            <a:r>
              <a:rPr lang="ru-RU" sz="2800" dirty="0"/>
              <a:t>Обязательно звучит вопрос: «В каком месте находится буква .. в слове …?» (можно использовать карточки-помощники – красные для гласных букв, синие для согласных букв).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Если ребенок владеет счетом, можно попросить его определить какая по счету буква .. в слове …</a:t>
            </a:r>
          </a:p>
        </p:txBody>
      </p:sp>
      <p:pic>
        <p:nvPicPr>
          <p:cNvPr id="4" name="Рисунок 3" descr="C:\Users\User\AppData\Local\Microsoft\Windows\Temporary Internet Files\Content.Word\IMG_20180208_00180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594967" y="2477207"/>
            <a:ext cx="1739753" cy="407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 этапе закрепления навыков письма: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5267332" cy="5214974"/>
          </a:xfrm>
        </p:spPr>
        <p:txBody>
          <a:bodyPr>
            <a:normAutofit fontScale="92500"/>
          </a:bodyPr>
          <a:lstStyle/>
          <a:p>
            <a:r>
              <a:rPr lang="ru-RU" sz="2600" dirty="0"/>
              <a:t>Обводим по написанному;</a:t>
            </a:r>
          </a:p>
          <a:p>
            <a:r>
              <a:rPr lang="ru-RU" sz="2600" dirty="0"/>
              <a:t>Письмо по точкам;</a:t>
            </a:r>
          </a:p>
          <a:p>
            <a:r>
              <a:rPr lang="ru-RU" sz="2600" dirty="0"/>
              <a:t>Обводим по контуру;</a:t>
            </a:r>
          </a:p>
          <a:p>
            <a:r>
              <a:rPr lang="ru-RU" sz="2600" dirty="0"/>
              <a:t>Обводим по трафарету;</a:t>
            </a:r>
          </a:p>
          <a:p>
            <a:r>
              <a:rPr lang="ru-RU" sz="2600" dirty="0"/>
              <a:t>Раскрашиваем (штрихуем) буквы;</a:t>
            </a:r>
          </a:p>
          <a:p>
            <a:r>
              <a:rPr lang="ru-RU" sz="2600" dirty="0"/>
              <a:t>Лепим буквы из пластилина (проволоки);</a:t>
            </a:r>
          </a:p>
          <a:p>
            <a:r>
              <a:rPr lang="ru-RU" sz="2600" dirty="0"/>
              <a:t>Вырезаем буквы из картона;</a:t>
            </a:r>
          </a:p>
          <a:p>
            <a:r>
              <a:rPr lang="ru-RU" sz="2600" dirty="0"/>
              <a:t>Выкладываем буквы из мозаики;</a:t>
            </a:r>
          </a:p>
          <a:p>
            <a:r>
              <a:rPr lang="ru-RU" sz="2600" dirty="0"/>
              <a:t>Игра «Волшебный мешочек» (узнаем буквы на ощупь);</a:t>
            </a:r>
          </a:p>
          <a:p>
            <a:r>
              <a:rPr lang="ru-RU" sz="2600" dirty="0"/>
              <a:t>Игра «Говорящая азбука»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User\Desktop\январь выстапление МО\фото\IMG_20171225_08503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1500174"/>
            <a:ext cx="35004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5286412" cy="6429420"/>
          </a:xfrm>
        </p:spPr>
        <p:txBody>
          <a:bodyPr>
            <a:noAutofit/>
          </a:bodyPr>
          <a:lstStyle/>
          <a:p>
            <a:r>
              <a:rPr lang="ru-RU" sz="2300" dirty="0"/>
              <a:t>Для самостоятельного письма на одном альбомном листе рисуем три предмета и «закрашиваем» их буквами (обводим контур предмета карандашом соответствующего цвета и «закрашиваем» предмет буквами того же цвета). </a:t>
            </a:r>
          </a:p>
          <a:p>
            <a:r>
              <a:rPr lang="ru-RU" sz="2300" dirty="0"/>
              <a:t>Здесь же (по мере возможностей и способностей ребенка) можно предложить задание «Третий лишний».</a:t>
            </a:r>
          </a:p>
          <a:p>
            <a:r>
              <a:rPr lang="ru-RU" sz="2300" dirty="0"/>
              <a:t>Так же можно вместе с ребенком подписать карт инки следующим образом: в словах те буквы, которые ребенку не знакомы пишем совместно, а уже изученные буквы предлагаем ребенку написать самостоятельно.</a:t>
            </a:r>
          </a:p>
        </p:txBody>
      </p:sp>
      <p:pic>
        <p:nvPicPr>
          <p:cNvPr id="4" name="Рисунок 3" descr="C:\Users\User\AppData\Local\Microsoft\Windows\Temporary Internet Files\Content.Word\IMG_20180208_00381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864884" y="2064546"/>
            <a:ext cx="4786346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ru-RU" dirty="0"/>
              <a:t>Формируемые БУД: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08364"/>
            <a:ext cx="8686800" cy="5611091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Личностные (осознание себя, как ученика; самостоятельность в выполнении учебных заданий).</a:t>
            </a:r>
          </a:p>
          <a:p>
            <a:r>
              <a:rPr lang="ru-RU" sz="3400" dirty="0"/>
              <a:t>Коммуникативные (вступать в контакт и работать в паре учитель-ученик; обращаться за помощью и принимать помощь; слушать и понимать и инструкцию к учебному заданию в разных видах деятельности; сотрудничать со взрослыми и сверстниками в различных социальных ситуациях).</a:t>
            </a:r>
          </a:p>
          <a:p>
            <a:r>
              <a:rPr lang="ru-RU" sz="3400" dirty="0"/>
              <a:t>Регулятивные (работать с учебными принадлежностями и организовывать рабочее место; принимать цели и произвольно включаться в деятельность; следовать предложенному плану и работать в общем темпе; активно участвовать в деятельности, контролировать и оценивать свои действия).</a:t>
            </a:r>
          </a:p>
          <a:p>
            <a:r>
              <a:rPr lang="ru-RU" sz="3400" dirty="0"/>
              <a:t>Познавательные (выделять существенные, общие и отличительные свойства предметов; делать простейшие обобщения, сравнивать, классифицировать на наглядном материале; наблюдать; работать с информацией).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032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807249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/>
              <a:t>Спасибо за внимание! </a:t>
            </a:r>
          </a:p>
          <a:p>
            <a:pPr algn="ctr">
              <a:buNone/>
            </a:pPr>
            <a:r>
              <a:rPr lang="ru-RU" sz="6000" dirty="0"/>
              <a:t>Успехов в работе!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Мой букварь </a:t>
            </a:r>
          </a:p>
        </p:txBody>
      </p:sp>
      <p:pic>
        <p:nvPicPr>
          <p:cNvPr id="4" name="Содержимое 3" descr="C:\Users\User\Desktop\январь выстапление МО\фото\IMG_20180207_230231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31630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январь выстапление МО\фото\IMG_20180207_23035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1285864" y="2928922"/>
            <a:ext cx="414338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январь выстапление МО\фото\IMG_20180207_23041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1071546"/>
            <a:ext cx="3328993" cy="422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январь выстапление МО\фото\IMG_20180207_23044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3914775"/>
            <a:ext cx="46958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Рабочий лист № 1</a:t>
            </a:r>
          </a:p>
        </p:txBody>
      </p:sp>
      <p:pic>
        <p:nvPicPr>
          <p:cNvPr id="4" name="Содержимое 3" descr="C:\Users\User\Desktop\январь выстапление МО\фото\IMG_20180207_230231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142984"/>
            <a:ext cx="4214842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январь выстапление МО\фото\IMG_20180207_23044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1142984"/>
            <a:ext cx="3977518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286644" cy="8382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Рабочий лист № 2</a:t>
            </a:r>
          </a:p>
        </p:txBody>
      </p:sp>
      <p:pic>
        <p:nvPicPr>
          <p:cNvPr id="4" name="Содержимое 3" descr="C:\Users\User\Desktop\январь выстапление МО\фото\IMG_20180207_232647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201662" y="1558928"/>
            <a:ext cx="550072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январь выстапление МО\фото\IMG_20180207_23272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5072066" y="1142984"/>
            <a:ext cx="389096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Рабочий лист № 3</a:t>
            </a:r>
          </a:p>
        </p:txBody>
      </p:sp>
      <p:pic>
        <p:nvPicPr>
          <p:cNvPr id="4" name="Содержимое 3" descr="C:\Users\User\Desktop\январь выстапление МО\фото\IMG_20180207_232828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428660" y="1785926"/>
            <a:ext cx="54292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январь выстапление МО\фото\IMG_20180207_23291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4786314" y="1142984"/>
            <a:ext cx="421481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r>
              <a:rPr lang="ru-RU" dirty="0"/>
              <a:t>Последовательность изучения букв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r>
              <a:rPr lang="ru-RU" dirty="0"/>
              <a:t>буква Я;</a:t>
            </a:r>
          </a:p>
          <a:p>
            <a:r>
              <a:rPr lang="ru-RU" dirty="0"/>
              <a:t>буквы из имени ребенка (в итоге на первой странице под фотографией ребенка должна быть надпись «Я ВОВА»;</a:t>
            </a:r>
          </a:p>
        </p:txBody>
      </p:sp>
      <p:pic>
        <p:nvPicPr>
          <p:cNvPr id="4" name="Рисунок 3" descr="C:\Users\User\Desktop\январь выстапление МО\фото\IMG_20180207_23023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3500438"/>
            <a:ext cx="57150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r>
              <a:rPr lang="ru-RU" dirty="0"/>
              <a:t>буква М (вклеиваем фотографию мамы);</a:t>
            </a:r>
          </a:p>
          <a:p>
            <a:r>
              <a:rPr lang="ru-RU" dirty="0"/>
              <a:t>следующая буква А (в итоге под фотографией складываем слово МАМА);</a:t>
            </a:r>
          </a:p>
        </p:txBody>
      </p:sp>
      <p:pic>
        <p:nvPicPr>
          <p:cNvPr id="4" name="Рисунок 3" descr="C:\Users\User\Desktop\январь выстапление МО\фото\IMG_20180207_23035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899352" y="1172559"/>
            <a:ext cx="3130985" cy="707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r>
              <a:rPr lang="ru-RU" dirty="0"/>
              <a:t>далее  - буква П (фотография папы);</a:t>
            </a:r>
          </a:p>
          <a:p>
            <a:r>
              <a:rPr lang="ru-RU" dirty="0"/>
              <a:t>Складываем слово ПАПА;</a:t>
            </a:r>
          </a:p>
        </p:txBody>
      </p:sp>
      <p:pic>
        <p:nvPicPr>
          <p:cNvPr id="4" name="Рисунок 3" descr="C:\Users\User\Desktop\январь выстапление МО\фото\IMG_20180207_23041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2571744"/>
            <a:ext cx="692948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r>
              <a:rPr lang="ru-RU" dirty="0"/>
              <a:t>Затем изучаем буквы из имен родителей;</a:t>
            </a:r>
          </a:p>
          <a:p>
            <a:r>
              <a:rPr lang="ru-RU" dirty="0"/>
              <a:t>Буквы из тех предметов, окружающих ребенка, которые ему наиболее интересны;</a:t>
            </a:r>
          </a:p>
          <a:p>
            <a:r>
              <a:rPr lang="ru-RU" dirty="0"/>
              <a:t>Завершаем процесс обучения буквами Ь и Ъ.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207</TotalTime>
  <Words>537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Franklin Gothic Book</vt:lpstr>
      <vt:lpstr>Franklin Gothic Medium</vt:lpstr>
      <vt:lpstr>Wingdings 2</vt:lpstr>
      <vt:lpstr>Трек</vt:lpstr>
      <vt:lpstr>Обучение детей с ТМНР чтению и письму с помощью создания папки «Мой букварь»</vt:lpstr>
      <vt:lpstr>Мой букварь </vt:lpstr>
      <vt:lpstr>Рабочий лист № 1</vt:lpstr>
      <vt:lpstr>Рабочий лист № 2</vt:lpstr>
      <vt:lpstr>Рабочий лист № 3</vt:lpstr>
      <vt:lpstr>Последовательность изучения букв</vt:lpstr>
      <vt:lpstr>   </vt:lpstr>
      <vt:lpstr>   </vt:lpstr>
      <vt:lpstr>    </vt:lpstr>
      <vt:lpstr>На этапе закрепления:</vt:lpstr>
      <vt:lpstr>  </vt:lpstr>
      <vt:lpstr>На этапе закрепления навыков письма:</vt:lpstr>
      <vt:lpstr>  </vt:lpstr>
      <vt:lpstr>Формируемые БУД: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БУД через применение методики «Мой букварь»</dc:title>
  <dc:creator>User</dc:creator>
  <cp:lastModifiedBy>07001</cp:lastModifiedBy>
  <cp:revision>27</cp:revision>
  <dcterms:created xsi:type="dcterms:W3CDTF">2018-02-07T18:29:03Z</dcterms:created>
  <dcterms:modified xsi:type="dcterms:W3CDTF">2018-02-11T05:22:45Z</dcterms:modified>
</cp:coreProperties>
</file>