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0" r:id="rId4"/>
    <p:sldId id="269" r:id="rId5"/>
    <p:sldId id="270" r:id="rId6"/>
    <p:sldId id="273" r:id="rId7"/>
    <p:sldId id="271" r:id="rId8"/>
    <p:sldId id="272" r:id="rId9"/>
    <p:sldId id="274" r:id="rId10"/>
    <p:sldId id="275" r:id="rId11"/>
    <p:sldId id="276" r:id="rId12"/>
    <p:sldId id="278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250009-DF1A-4592-9423-DD5FCBDF09B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6337AD-FF59-4AA6-BDB5-3B8AFABD23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6172200" cy="908720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Краевое государственное казенное общеобразовательное учреждение, реализующее адаптированные  основные общеобразовательные программы «Школа-интернат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№11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060848"/>
            <a:ext cx="6172200" cy="431407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Использование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кинетического песка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в работе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учителя логопеда</a:t>
            </a:r>
            <a:endParaRPr lang="ru-RU" sz="3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800" i="1" dirty="0" smtClean="0">
                <a:solidFill>
                  <a:schemeClr val="tx1"/>
                </a:solidFill>
              </a:rPr>
              <a:t>Попова Юлия Владимировна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</a:rPr>
              <a:t>Учитель –логопед</a:t>
            </a:r>
          </a:p>
        </p:txBody>
      </p:sp>
    </p:spTree>
    <p:extLst>
      <p:ext uri="{BB962C8B-B14F-4D97-AF65-F5344CB8AC3E}">
        <p14:creationId xmlns:p14="http://schemas.microsoft.com/office/powerpoint/2010/main" val="19794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dirty="0"/>
              <a:t>Личностные БУД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r>
              <a:rPr lang="ru-RU" dirty="0"/>
              <a:t>осознание себя как ученика, заинтересованного посещением школы;</a:t>
            </a:r>
          </a:p>
          <a:p>
            <a:r>
              <a:rPr lang="ru-RU" dirty="0"/>
              <a:t>способность к осмыслению социального окружения, своего места в нем, принятие соответствующих возрасту ценностей и социальных ролей;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Коммуникативные </a:t>
            </a:r>
            <a:r>
              <a:rPr lang="ru-RU" sz="2800" dirty="0" smtClean="0">
                <a:latin typeface="+mj-lt"/>
              </a:rPr>
              <a:t>БУД</a:t>
            </a:r>
          </a:p>
          <a:p>
            <a:r>
              <a:rPr lang="ru-RU" dirty="0" smtClean="0"/>
              <a:t>вступать </a:t>
            </a:r>
            <a:r>
              <a:rPr lang="ru-RU" dirty="0"/>
              <a:t>в </a:t>
            </a:r>
            <a:r>
              <a:rPr lang="ru-RU" dirty="0" smtClean="0"/>
              <a:t>контакт с педагогом</a:t>
            </a:r>
          </a:p>
          <a:p>
            <a:r>
              <a:rPr lang="ru-RU" dirty="0"/>
              <a:t>обращаться за помощью и принимать помощь;</a:t>
            </a:r>
          </a:p>
          <a:p>
            <a:r>
              <a:rPr lang="ru-RU" dirty="0"/>
              <a:t>слушать и понимать инструкцию к учебному заданию в разных видах деятельности и быту;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9941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648072"/>
          </a:xfrm>
        </p:spPr>
        <p:txBody>
          <a:bodyPr>
            <a:normAutofit/>
          </a:bodyPr>
          <a:lstStyle/>
          <a:p>
            <a:r>
              <a:rPr lang="ru-RU" dirty="0"/>
              <a:t>Регулятивные БУД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sz="1600" dirty="0"/>
              <a:t>адекватно соблюдать ритуалы школьного поведения (поднимать руку, вставать и выходить из-за парты и т. д.); </a:t>
            </a:r>
          </a:p>
          <a:p>
            <a:r>
              <a:rPr lang="ru-RU" sz="1600" dirty="0"/>
              <a:t>принимать цели и произвольно включаться в деятельность, следовать предложенному плану и работать в общем темпе; </a:t>
            </a:r>
          </a:p>
          <a:p>
            <a:r>
              <a:rPr lang="ru-RU" sz="1600" dirty="0"/>
              <a:t>соотносить свои действия и их результаты с заданными образцами, принимать оценку деятельности, оценивать ее с учетом предложенных критериев, корректировать свою деятельность с учетом выявленных недочетов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+mj-lt"/>
              </a:rPr>
              <a:t>Познавательные БУД</a:t>
            </a:r>
            <a:endParaRPr lang="ru-RU" sz="3200" dirty="0">
              <a:latin typeface="+mj-lt"/>
            </a:endParaRPr>
          </a:p>
          <a:p>
            <a:r>
              <a:rPr lang="ru-RU" sz="1800" dirty="0" smtClean="0"/>
              <a:t>выделять  </a:t>
            </a:r>
            <a:r>
              <a:rPr lang="ru-RU" sz="1800" dirty="0"/>
              <a:t>некоторые  существенные,  общие  и  отличительные  свойства хорошо знакомых предметов; </a:t>
            </a:r>
            <a:endParaRPr lang="ru-RU" sz="1800" dirty="0" smtClean="0"/>
          </a:p>
          <a:p>
            <a:r>
              <a:rPr lang="ru-RU" sz="1800" dirty="0" smtClean="0"/>
              <a:t>делать  </a:t>
            </a:r>
            <a:r>
              <a:rPr lang="ru-RU" sz="1800" dirty="0"/>
              <a:t>простейшие  обобщения,  сравнивать,  классифицировать  на наглядном </a:t>
            </a:r>
            <a:r>
              <a:rPr lang="ru-RU" sz="1800" dirty="0" smtClean="0"/>
              <a:t>материале</a:t>
            </a:r>
          </a:p>
          <a:p>
            <a:r>
              <a:rPr lang="ru-RU" sz="1800" dirty="0" smtClean="0"/>
              <a:t>работать  </a:t>
            </a:r>
            <a:r>
              <a:rPr lang="ru-RU" sz="1800" dirty="0"/>
              <a:t>с  несложной  по  содержанию  и  структуре  информацией (понимать  изображение,  текст,  устное  высказывание,  элементарное схематическое  изображение,  таблицу,  предъявленных  на  бумажных  и электронных и других носителях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28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472608"/>
          </a:xfrm>
        </p:spPr>
        <p:txBody>
          <a:bodyPr>
            <a:normAutofit/>
          </a:bodyPr>
          <a:lstStyle/>
          <a:p>
            <a:r>
              <a:rPr lang="ru-RU" sz="2200" dirty="0"/>
              <a:t> </a:t>
            </a:r>
            <a:r>
              <a:rPr lang="ru-RU" sz="2200" dirty="0" smtClean="0"/>
              <a:t>         Таким </a:t>
            </a:r>
            <a:r>
              <a:rPr lang="ru-RU" sz="2200" dirty="0"/>
              <a:t>образом, применение нетрадиционной </a:t>
            </a:r>
            <a:r>
              <a:rPr lang="ru-RU" sz="2200" dirty="0" smtClean="0"/>
              <a:t>логопедической </a:t>
            </a:r>
            <a:r>
              <a:rPr lang="ru-RU" sz="2200" dirty="0"/>
              <a:t>технологии – </a:t>
            </a:r>
            <a:r>
              <a:rPr lang="ru-RU" sz="2200" dirty="0" smtClean="0"/>
              <a:t>использовании кинетического песка, </a:t>
            </a:r>
            <a:r>
              <a:rPr lang="ru-RU" sz="2200" dirty="0" smtClean="0"/>
              <a:t>позволяет повысить </a:t>
            </a:r>
            <a:r>
              <a:rPr lang="ru-RU" sz="2200" dirty="0"/>
              <a:t>эффективность коррекционного обучения, предупредить появление вторичных </a:t>
            </a:r>
            <a:r>
              <a:rPr lang="ru-RU" sz="2200" dirty="0" smtClean="0"/>
              <a:t>нарушений, повышает качество </a:t>
            </a:r>
            <a:r>
              <a:rPr lang="ru-RU" sz="2200" dirty="0"/>
              <a:t>работы по исправлению недоразвития всех компонентов речи </a:t>
            </a:r>
            <a:r>
              <a:rPr lang="ru-RU" sz="2200" dirty="0" smtClean="0"/>
              <a:t>воспитанников.</a:t>
            </a:r>
            <a:br>
              <a:rPr lang="ru-RU" sz="2200" dirty="0" smtClean="0"/>
            </a:br>
            <a:r>
              <a:rPr lang="ru-RU" sz="2200" dirty="0" smtClean="0"/>
              <a:t>Повышает </a:t>
            </a:r>
            <a:r>
              <a:rPr lang="ru-RU" sz="2200" dirty="0"/>
              <a:t>результативность и качество коррекционно-развивающей работы.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131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19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866330"/>
          </a:xfrm>
        </p:spPr>
        <p:txBody>
          <a:bodyPr>
            <a:normAutofit/>
          </a:bodyPr>
          <a:lstStyle/>
          <a:p>
            <a:r>
              <a:rPr lang="ru-RU" dirty="0" smtClean="0"/>
              <a:t>Песок – это уникальный материал для детского творчества.</a:t>
            </a:r>
            <a:br>
              <a:rPr lang="ru-RU" dirty="0" smtClean="0"/>
            </a:br>
            <a:r>
              <a:rPr lang="ru-RU" dirty="0" smtClean="0"/>
              <a:t>Он абсолютно безвреден и не вызывает аллергию.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9992" y="3501008"/>
            <a:ext cx="3424808" cy="2972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65968"/>
            <a:ext cx="5040561" cy="367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788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26370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Традиционные методики по коррекции звукопроизношения, развитию связной речи, словарного запаса ,с помощью песка можно сделать более разнообразными и интересными.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35896" y="4221088"/>
            <a:ext cx="4371256" cy="2281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47525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10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3672408"/>
          </a:xfrm>
        </p:spPr>
        <p:txBody>
          <a:bodyPr>
            <a:noAutofit/>
          </a:bodyPr>
          <a:lstStyle/>
          <a:p>
            <a:r>
              <a:rPr lang="ru-RU" sz="1800" dirty="0"/>
              <a:t>Цель: создание специальных условий и подходов в коррекционной работе с </a:t>
            </a:r>
            <a:r>
              <a:rPr lang="ru-RU" sz="1800" dirty="0" smtClean="0"/>
              <a:t>детьми- </a:t>
            </a:r>
            <a:r>
              <a:rPr lang="ru-RU" sz="1800" dirty="0"/>
              <a:t>для эффективного способа подачи материала и обеспечения успешного освоения коррекционно-образовательных задач детьми посредством технологии </a:t>
            </a:r>
            <a:r>
              <a:rPr lang="ru-RU" sz="1800" dirty="0" smtClean="0"/>
              <a:t>при использовании </a:t>
            </a:r>
            <a:r>
              <a:rPr lang="ru-RU" sz="1800" smtClean="0"/>
              <a:t>кинетического песка.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13176"/>
            <a:ext cx="6172200" cy="13617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916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5472608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Задачи:</a:t>
            </a:r>
            <a:br>
              <a:rPr lang="ru-RU" sz="2200" dirty="0"/>
            </a:br>
            <a:r>
              <a:rPr lang="ru-RU" sz="2200" dirty="0"/>
              <a:t> развитие диафрагмального дыхания;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— развитие фонематических представлений;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— совершенствование грамматического строя речи;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— автоматизация поставленных звуков;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— обучение грамоте;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— развитие связной речи;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— формирование слоговой структуры речи;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— развитие мелкой моторики.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994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Артикуляционная гимнастика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744416" cy="43071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176464" cy="42351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23528" y="1556792"/>
            <a:ext cx="3657600" cy="658368"/>
          </a:xfrm>
        </p:spPr>
        <p:txBody>
          <a:bodyPr/>
          <a:lstStyle/>
          <a:p>
            <a:r>
              <a:rPr lang="ru-RU" dirty="0" smtClean="0"/>
              <a:t>Лошадка.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117032" cy="658368"/>
          </a:xfrm>
        </p:spPr>
        <p:txBody>
          <a:bodyPr/>
          <a:lstStyle/>
          <a:p>
            <a:r>
              <a:rPr lang="ru-RU" dirty="0" smtClean="0"/>
              <a:t>Качели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48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67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диафрагмального дыхания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816424" cy="48245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556343" cy="47965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932040" y="1052736"/>
            <a:ext cx="3657600" cy="432048"/>
          </a:xfrm>
        </p:spPr>
        <p:txBody>
          <a:bodyPr/>
          <a:lstStyle/>
          <a:p>
            <a:r>
              <a:rPr lang="ru-RU" dirty="0"/>
              <a:t>Выровняй </a:t>
            </a:r>
            <a:r>
              <a:rPr lang="ru-RU" dirty="0" smtClean="0"/>
              <a:t>дорогу.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51520" y="1052736"/>
            <a:ext cx="4104456" cy="504056"/>
          </a:xfrm>
        </p:spPr>
        <p:txBody>
          <a:bodyPr/>
          <a:lstStyle/>
          <a:p>
            <a:r>
              <a:rPr lang="ru-RU" dirty="0"/>
              <a:t>Что под песком?</a:t>
            </a:r>
          </a:p>
        </p:txBody>
      </p:sp>
    </p:spTree>
    <p:extLst>
      <p:ext uri="{BB962C8B-B14F-4D97-AF65-F5344CB8AC3E}">
        <p14:creationId xmlns:p14="http://schemas.microsoft.com/office/powerpoint/2010/main" val="2984057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мелкой моторики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2200"/>
            <a:ext cx="3672408" cy="42351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2348880"/>
            <a:ext cx="4376490" cy="42484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536" y="1569720"/>
            <a:ext cx="3719264" cy="658368"/>
          </a:xfrm>
        </p:spPr>
        <p:txBody>
          <a:bodyPr>
            <a:normAutofit fontScale="92500"/>
          </a:bodyPr>
          <a:lstStyle/>
          <a:p>
            <a:r>
              <a:rPr lang="ru-RU" dirty="0"/>
              <a:t>Что же спрятано в песке?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496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60648"/>
            <a:ext cx="6172200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формирование базовых учебных действий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031192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88" y="1952835"/>
            <a:ext cx="316646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68" y="4293096"/>
            <a:ext cx="31638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13" y="4306416"/>
            <a:ext cx="31638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635896" y="1556792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endCxn id="1029" idx="1"/>
          </p:cNvCxnSpPr>
          <p:nvPr/>
        </p:nvCxnSpPr>
        <p:spPr>
          <a:xfrm rot="16200000" flipH="1">
            <a:off x="3105650" y="3239165"/>
            <a:ext cx="3700537" cy="3357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12160" y="155679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endCxn id="1028" idx="3"/>
          </p:cNvCxnSpPr>
          <p:nvPr/>
        </p:nvCxnSpPr>
        <p:spPr>
          <a:xfrm rot="5400000">
            <a:off x="2620978" y="3148970"/>
            <a:ext cx="3687217" cy="5028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447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815</TotalTime>
  <Words>233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Краевое государственное казенное общеобразовательное учреждение, реализующее адаптированные  основные общеобразовательные программы «Школа-интернат №11</vt:lpstr>
      <vt:lpstr>Песок – это уникальный материал для детского творчества. Он абсолютно безвреден и не вызывает аллергию.</vt:lpstr>
      <vt:lpstr>Традиционные методики по коррекции звукопроизношения, развитию связной речи, словарного запаса ,с помощью песка можно сделать более разнообразными и интересными.</vt:lpstr>
      <vt:lpstr>Цель: создание специальных условий и подходов в коррекционной работе с детьми- для эффективного способа подачи материала и обеспечения успешного освоения коррекционно-образовательных задач детьми посредством технологии при использовании кинетического песка. .</vt:lpstr>
      <vt:lpstr>Задачи:  развитие диафрагмального дыхания;  — развитие фонематических представлений;  — совершенствование грамматического строя речи;  — автоматизация поставленных звуков;  — обучение грамоте;  — развитие связной речи;  — формирование слоговой структуры речи;  — развитие мелкой моторики.</vt:lpstr>
      <vt:lpstr>Артикуляционная гимнастика</vt:lpstr>
      <vt:lpstr>Развитие диафрагмального дыхания</vt:lpstr>
      <vt:lpstr>Развитие мелкой моторики</vt:lpstr>
      <vt:lpstr>формирование базовых учебных действий</vt:lpstr>
      <vt:lpstr>Личностные БУД</vt:lpstr>
      <vt:lpstr>Регулятивные БУД</vt:lpstr>
      <vt:lpstr>          Таким образом, применение нетрадиционной логопедической технологии – использовании кинетического песка, позволяет повысить эффективность коррекционного обучения, предупредить появление вторичных нарушений, повышает качество работы по исправлению недоразвития всех компонентов речи воспитанников. Повышает результативность и качество коррекционно-развивающей работы.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изменениях законодательства в области защиты персональных данных</dc:title>
  <dc:creator>Лавренко М. И.</dc:creator>
  <cp:lastModifiedBy>08030</cp:lastModifiedBy>
  <cp:revision>58</cp:revision>
  <dcterms:created xsi:type="dcterms:W3CDTF">2012-12-06T00:14:50Z</dcterms:created>
  <dcterms:modified xsi:type="dcterms:W3CDTF">2018-02-08T05:57:43Z</dcterms:modified>
</cp:coreProperties>
</file>