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02.02.2018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44827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«Профессиональный стандарт педагога как инструмент организации деятельности педагогического коллектива по управлению качеством образования. Внедрение профессиональных стандартов различных категорий педагогических работников»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Педагогический совет</a:t>
            </a:r>
          </a:p>
          <a:p>
            <a:r>
              <a:rPr lang="ru-RU" dirty="0" smtClean="0"/>
              <a:t>31.01.2018 г</a:t>
            </a:r>
            <a:endParaRPr lang="ru-RU" dirty="0"/>
          </a:p>
        </p:txBody>
      </p:sp>
      <p:pic>
        <p:nvPicPr>
          <p:cNvPr id="5" name="Рисунок 4" descr="prodvizhenie-saita-v-poiskovih-sistemah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797152"/>
            <a:ext cx="1772816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0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«Профессиональные стандарты -  требования к профессионализму и личности учителя. Внедрение профессиональных стандартов по педагогическим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должностям»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директора по УР,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Шишканова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С.Е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«Профессиональные компетенции  педагога – психолога, в соответствие с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профстандартом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«Педагог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психолог».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Педагог-  психолог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Васильева А.Ю.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Профессиональные  компетенции воспитателя, в соответствие с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профстандартом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«Специалист в области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воспитания».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Воспитатель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Мозоль Л.Н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«Профессиональные  компетенции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в соответствие с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профстандартом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«Специалист в области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воспитания»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Нохрина С.В.</a:t>
            </a:r>
          </a:p>
          <a:p>
            <a:pPr marL="0" lv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4999919941_e649f573bf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5481502"/>
            <a:ext cx="1739685" cy="130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6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 Профессиональные компетенции социального педагога, в соответствие с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профстандартом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«Специалист в области воспитания».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оциальный педагог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Соломенникова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Ф.Я.</a:t>
            </a:r>
          </a:p>
          <a:p>
            <a:pPr marL="0" lv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Профессиональные компетенции педагога – организатора, в соответствие с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профстандартом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«Специалист в области воспитания».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 – организатор  Куракина Т.Г.</a:t>
            </a:r>
          </a:p>
          <a:p>
            <a:pPr marL="0" lv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000" b="1" dirty="0"/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Профессиональные компетенции педагога дополнительного образования, в соответствие с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профстандартом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«Педагог дополнительного образования детей и взрослых».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Педагог дополнительного образования  Синица Ж.В.</a:t>
            </a:r>
          </a:p>
          <a:p>
            <a:pPr marL="0" lv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4999919941_e649f573bf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5445224"/>
            <a:ext cx="140364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0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Деловая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игра «Портрет современного педагога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Утверждение положений.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420888"/>
            <a:ext cx="547260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5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Решение педсовета от 31.01.2018 года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lvl="1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Определить одним из приоритетных направлений работы школы - совершенствование деятельности педагогов по повышению профессиональной компетентности в условиях реализации Профессионального стандарта «Специалист в области воспитания», «Педагог дополнительного образования».  «Педагог-психолог». </a:t>
            </a:r>
            <a:endParaRPr lang="ru-RU" sz="1800" dirty="0">
              <a:ea typeface="Calibri"/>
              <a:cs typeface="Times New Roman"/>
            </a:endParaRPr>
          </a:p>
          <a:p>
            <a:pPr marL="914400" lvl="1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Совершенствовать деятельность  учителей-предметников по повышению профессиональной компетентности в условиях введения  Профессионального стандарта педагога.   Включить в тематику заседаний школьных методических объединений изучение перечня профессиональных компетенций учителя в условиях внедрения профессиональных                     стандартов.</a:t>
            </a:r>
            <a:br>
              <a:rPr lang="ru-RU" dirty="0">
                <a:latin typeface="Times New Roman"/>
                <a:ea typeface="Calibri"/>
                <a:cs typeface="Times New Roman"/>
              </a:rPr>
            </a:br>
            <a:r>
              <a:rPr lang="ru-RU" dirty="0">
                <a:latin typeface="Times New Roman"/>
                <a:ea typeface="Calibri"/>
                <a:cs typeface="Times New Roman"/>
              </a:rPr>
              <a:t>Ответственные - руководители ШМО.</a:t>
            </a:r>
            <a:endParaRPr lang="ru-RU" sz="1800" dirty="0">
              <a:ea typeface="Calibri"/>
              <a:cs typeface="Times New Roman"/>
            </a:endParaRPr>
          </a:p>
          <a:p>
            <a:pPr marL="914400" lvl="1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Методическим объединениям учителей по введению и реализации ФГОС О УО (ИН)  адаптировать методическую работу по повышению профессиональной компетентности в условиях внедрения ФГОС О УО (ИН).</a:t>
            </a:r>
            <a:endParaRPr lang="ru-RU" sz="1800" dirty="0">
              <a:ea typeface="Calibri"/>
              <a:cs typeface="Times New Roman"/>
            </a:endParaRPr>
          </a:p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 Утвердить локальные акты «Положение о службе сопровождения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391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</TotalTime>
  <Words>278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Соседство</vt:lpstr>
      <vt:lpstr>«Профессиональный стандарт педагога как инструмент организации деятельности педагогического коллектива по управлению качеством образования. Внедрение профессиональных стандартов различных категорий педагогических работников»</vt:lpstr>
      <vt:lpstr>Вопросы для обсуждения</vt:lpstr>
      <vt:lpstr>Вопросы для обсуждения</vt:lpstr>
      <vt:lpstr>Вопросы для обсуждения</vt:lpstr>
      <vt:lpstr>Решение педсовета от 31.01.2018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«Профессиональный стандарт педагога как инструмент организации деятельности педагогического коллектива по управлению качеством образования. Внедрение профессиональных стандартов различных категорий педагогических работников»</dc:title>
  <dc:creator>Снежана</dc:creator>
  <cp:lastModifiedBy>Пользователь Windows</cp:lastModifiedBy>
  <cp:revision>11</cp:revision>
  <dcterms:created xsi:type="dcterms:W3CDTF">2018-01-31T01:39:24Z</dcterms:created>
  <dcterms:modified xsi:type="dcterms:W3CDTF">2018-02-02T01:38:16Z</dcterms:modified>
</cp:coreProperties>
</file>