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68.my1.ru/psikholog_v_shkole.jpg" TargetMode="External"/><Relationship Id="rId2" Type="http://schemas.openxmlformats.org/officeDocument/2006/relationships/hyperlink" Target="http://forteacher.minemshop.ru/images/101691212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myshared.ru/4/149292/slide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208912" cy="2160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Профессиональные компетенции  педагога – психолога, </a:t>
            </a:r>
            <a:r>
              <a:rPr lang="ru-RU" sz="3200" b="1" dirty="0" smtClean="0">
                <a:latin typeface="Times New Roman"/>
                <a:ea typeface="Calibri"/>
              </a:rPr>
              <a:t>в </a:t>
            </a:r>
            <a:r>
              <a:rPr lang="ru-RU" sz="3200" b="1" dirty="0">
                <a:latin typeface="Times New Roman"/>
                <a:ea typeface="Calibri"/>
              </a:rPr>
              <a:t>соответствие с </a:t>
            </a:r>
            <a:r>
              <a:rPr lang="ru-RU" sz="3200" b="1" dirty="0" err="1">
                <a:latin typeface="Times New Roman"/>
                <a:ea typeface="Calibri"/>
              </a:rPr>
              <a:t>профстандартом</a:t>
            </a:r>
            <a:r>
              <a:rPr lang="ru-RU" sz="3200" b="1" dirty="0">
                <a:latin typeface="Times New Roman"/>
                <a:ea typeface="Calibri"/>
              </a:rPr>
              <a:t> «Педагог </a:t>
            </a:r>
            <a:r>
              <a:rPr lang="ru-RU" sz="3200" b="1">
                <a:latin typeface="Times New Roman"/>
                <a:ea typeface="Calibri"/>
              </a:rPr>
              <a:t>– </a:t>
            </a:r>
            <a:r>
              <a:rPr lang="ru-RU" sz="3200" b="1" smtClean="0">
                <a:latin typeface="Times New Roman"/>
                <a:ea typeface="Calibri"/>
              </a:rPr>
              <a:t>психолог»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112568" cy="79208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КГКОУ ШИ 11 Васильева А.Ю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forteacher.minemshop.ru/images/1016912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3"/>
            <a:ext cx="2016224" cy="293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и методическое сопровождение реализации основных и дополнительных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экспертиза (оценка) комфортности и безопасности образовательной среды образовательных организаций</a:t>
            </a:r>
          </a:p>
        </p:txBody>
      </p:sp>
      <p:pic>
        <p:nvPicPr>
          <p:cNvPr id="1026" name="Picture 2" descr="http://school68.my1.ru/psikholog_v_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6767"/>
            <a:ext cx="5227340" cy="17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субъектов образовательного процесса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с детьми и обучающимися, в том числе работа по восстановлению и реабилитации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rofilaktika.tomsk.ru/wp-content/uploads/2014/09/psychologist-with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355976" cy="3098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Трудовые функции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субъектов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профилактика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	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137925" cy="2353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4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6377" r="5576" b="31046"/>
          <a:stretch/>
        </p:blipFill>
        <p:spPr bwMode="auto">
          <a:xfrm>
            <a:off x="4763697" y="568580"/>
            <a:ext cx="420786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2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5619" r="5221" b="24356"/>
          <a:stretch/>
        </p:blipFill>
        <p:spPr bwMode="auto">
          <a:xfrm>
            <a:off x="62106" y="509405"/>
            <a:ext cx="4701591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24 июля 2015 г. N 514н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профессионального стандарта "Педагог-психолог (психолог в сфере образования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://base.garant.ru/71166760/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forteacher.minemshop.ru/images/1016912122.jpg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school68.my1.ru/psikholog_v_shkole.jpg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images.myshared.ru/4/149292/slide_2.jpg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</TotalTime>
  <Words>117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Профессиональные компетенции  педагога – психолога, в соответствие с профстандартом «Педагог – психолог»</vt:lpstr>
      <vt:lpstr>Трудовые функции </vt:lpstr>
      <vt:lpstr>Трудовые функции </vt:lpstr>
      <vt:lpstr>Трудовые функции </vt:lpstr>
      <vt:lpstr>Презентация PowerPoint</vt:lpstr>
      <vt:lpstr>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Антонина Юрьевна</dc:creator>
  <cp:lastModifiedBy>10002</cp:lastModifiedBy>
  <cp:revision>8</cp:revision>
  <dcterms:created xsi:type="dcterms:W3CDTF">2018-01-30T23:28:14Z</dcterms:created>
  <dcterms:modified xsi:type="dcterms:W3CDTF">2018-01-31T05:07:34Z</dcterms:modified>
</cp:coreProperties>
</file>