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9442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Профессиональная компетенция учителя -логопеда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456384" cy="1752600"/>
          </a:xfrm>
        </p:spPr>
        <p:txBody>
          <a:bodyPr/>
          <a:lstStyle/>
          <a:p>
            <a:r>
              <a:rPr lang="ru-RU" dirty="0" smtClean="0"/>
              <a:t>Учитель –логопед Ю.В. Попова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19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Регулятор </a:t>
            </a:r>
            <a:r>
              <a:rPr lang="ru-RU" dirty="0"/>
              <a:t>личностных достижений </a:t>
            </a:r>
            <a:r>
              <a:rPr lang="ru-RU" dirty="0" smtClean="0"/>
              <a:t>логопеда, </a:t>
            </a:r>
            <a:r>
              <a:rPr lang="ru-RU" dirty="0"/>
              <a:t>побудитель профессионального роста, совершенствования педагогического мастерства. Данная компетенция проявляется в способности к самопознанию (самонаблюдение, самоанализ, критическая самооценка), </a:t>
            </a:r>
            <a:r>
              <a:rPr lang="ru-RU" dirty="0" err="1"/>
              <a:t>самопобуждению</a:t>
            </a:r>
            <a:r>
              <a:rPr lang="ru-RU" dirty="0"/>
              <a:t> (самокритика, </a:t>
            </a:r>
            <a:r>
              <a:rPr lang="ru-RU" dirty="0" err="1"/>
              <a:t>самостимулирование</a:t>
            </a:r>
            <a:r>
              <a:rPr lang="ru-RU" dirty="0"/>
              <a:t>, </a:t>
            </a:r>
            <a:r>
              <a:rPr lang="ru-RU" dirty="0" err="1"/>
              <a:t>самопринуждение</a:t>
            </a:r>
            <a:r>
              <a:rPr lang="ru-RU" dirty="0"/>
              <a:t> и пр.), самореализации (самоорганизация, контроль и учет деятельности по самообразованию и т.д.)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Рефлексивная</a:t>
            </a:r>
          </a:p>
        </p:txBody>
      </p:sp>
    </p:spTree>
    <p:extLst>
      <p:ext uri="{BB962C8B-B14F-4D97-AF65-F5344CB8AC3E}">
        <p14:creationId xmlns:p14="http://schemas.microsoft.com/office/powerpoint/2010/main" val="323944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2376265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024336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Исходя </a:t>
            </a:r>
            <a:r>
              <a:rPr lang="ru-RU" sz="2400" dirty="0"/>
              <a:t>из вышеизложенного, профессиональная компетентность учителя-логопеда определяется как важнейшая характеристика теоретической и практической подготовленности специалиста к </a:t>
            </a:r>
            <a:r>
              <a:rPr lang="ru-RU" sz="2400"/>
              <a:t>осуществлению </a:t>
            </a:r>
            <a:r>
              <a:rPr lang="ru-RU" sz="2400" smtClean="0"/>
              <a:t>логопедической деятельности</a:t>
            </a:r>
            <a:r>
              <a:rPr lang="ru-RU" sz="2400" dirty="0"/>
              <a:t>, представленная совокупностью общепедагогической, специальной, технологической, коммуникативной и рефлексивной компетенций и выражающаяся в способности самостоятельно, ответственно и эффективно выполнять определенные профессиональные функции.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5976664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397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Список литературы</a:t>
            </a:r>
            <a:br>
              <a:rPr lang="ru-RU" sz="2000" dirty="0"/>
            </a:br>
            <a:r>
              <a:rPr lang="ru-RU" sz="2000" dirty="0"/>
              <a:t>1. </a:t>
            </a:r>
            <a:r>
              <a:rPr lang="ru-RU" sz="2000" dirty="0" err="1"/>
              <a:t>Жукатинская</a:t>
            </a:r>
            <a:r>
              <a:rPr lang="ru-RU" sz="2000" dirty="0"/>
              <a:t> E.H. Педагогическая компетентность и профессионализм педагога.// Сборник научных трудов аспирантов и соискателей. - Липецк: ЛГПУ, 2007,-Вып 4,-С. 156-160.</a:t>
            </a:r>
            <a:br>
              <a:rPr lang="ru-RU" sz="2000" dirty="0"/>
            </a:br>
            <a:r>
              <a:rPr lang="ru-RU" sz="2000" dirty="0"/>
              <a:t>2.Жукатинская E.H. Диагностика как особый вид профессиональной педагогической компетентности // Психолого-педагогические и медико-биологические аспекты профессиональной подготовки специалистов на факультете педагогики и психологии. Сборник научных трудов по итогам научно-методической работы преподавателей за 2005/2006 учебный год. Липецк, 2006. Выпуск 5. - С. 49-53.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7719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9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7715200" cy="2265115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Учитель-логопед </a:t>
            </a:r>
            <a:r>
              <a:rPr lang="ru-RU" sz="3600" dirty="0"/>
              <a:t>- представитель педагогической профессии, он, как и любой педагог, должен владеть совокупностью конкретных профессиональных компетенций. </a:t>
            </a:r>
          </a:p>
        </p:txBody>
      </p:sp>
      <p:pic>
        <p:nvPicPr>
          <p:cNvPr id="1026" name="Picture 2" descr="C:\Users\08030\Desktop\Попова\logop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786162" cy="269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9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наличие </a:t>
            </a:r>
            <a:r>
              <a:rPr lang="ru-RU" sz="3600" dirty="0"/>
              <a:t>знаний и опыта, необходимых для эффективной деятельности в заданной предметной области.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81128"/>
            <a:ext cx="315619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155"/>
            <a:ext cx="6336704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037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диагностическая </a:t>
            </a:r>
            <a:r>
              <a:rPr lang="ru-RU" dirty="0"/>
              <a:t>функция проявляется в обследовании детей и определении типа нарушений; </a:t>
            </a:r>
          </a:p>
          <a:p>
            <a:r>
              <a:rPr lang="ru-RU" dirty="0" smtClean="0"/>
              <a:t>коррекционная </a:t>
            </a:r>
            <a:r>
              <a:rPr lang="ru-RU" dirty="0"/>
              <a:t>функция участие учителя - логопеда в осуществлении системы специальных логопедических мероприятий, направленных на преодоление или ослабление недостатков развития, свойственных детям с нарушениями речи, и содействующих не только исправлению отдельных нарушений, но и формированию личности в целом.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трудовые </a:t>
            </a:r>
            <a:r>
              <a:rPr lang="ru-RU" dirty="0" smtClean="0"/>
              <a:t>функции</a:t>
            </a:r>
            <a:r>
              <a:rPr lang="ru-RU" dirty="0"/>
              <a:t> </a:t>
            </a:r>
            <a:r>
              <a:rPr lang="ru-RU" dirty="0" smtClean="0"/>
              <a:t>учителя- логопеда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3022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1845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Структуру профессиональной компетентности учителя-логопеда  можно представить через совокупность следующих его компетенций:</a:t>
            </a:r>
          </a:p>
        </p:txBody>
      </p:sp>
    </p:spTree>
    <p:extLst>
      <p:ext uri="{BB962C8B-B14F-4D97-AF65-F5344CB8AC3E}">
        <p14:creationId xmlns:p14="http://schemas.microsoft.com/office/powerpoint/2010/main" val="5603253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        Владение </a:t>
            </a:r>
            <a:r>
              <a:rPr lang="ru-RU" dirty="0"/>
              <a:t>базовыми инвариантными психолого-педагогическими знаниями и умениями, обуславливающими успешность решения широкого круга воспитательных и образовательных задач в различных педагогических системах; это соответствие определенным профессионально-педагогическим требованиям независимо от специализации будущего педагога; это обладание совокупностью общечеловеческих качеств личности, необходимых для успешной профессионально-педагогической деятельности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Общепедагогическая</a:t>
            </a:r>
          </a:p>
        </p:txBody>
      </p:sp>
    </p:spTree>
    <p:extLst>
      <p:ext uri="{BB962C8B-B14F-4D97-AF65-F5344CB8AC3E}">
        <p14:creationId xmlns:p14="http://schemas.microsoft.com/office/powerpoint/2010/main" val="28252477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Владение </a:t>
            </a:r>
            <a:r>
              <a:rPr lang="ru-RU" dirty="0"/>
              <a:t>специфическими для данной профессии знаниями и умениями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Специальная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3888432" cy="315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078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Владение профессионально-педагогическими умениями, под которыми понимается освоенный способ выполнения профессионально-педагогических действий, обеспечиваемый совокупностью приобретенных знаний в области профессионально-педагогической деятельности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Технологическая</a:t>
            </a:r>
          </a:p>
        </p:txBody>
      </p:sp>
    </p:spTree>
    <p:extLst>
      <p:ext uri="{BB962C8B-B14F-4D97-AF65-F5344CB8AC3E}">
        <p14:creationId xmlns:p14="http://schemas.microsoft.com/office/powerpoint/2010/main" val="230440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Установление правильных взаимоотношений с </a:t>
            </a:r>
            <a:r>
              <a:rPr lang="ru-RU" dirty="0" smtClean="0"/>
              <a:t>обучаемыми(логопед- ученик); </a:t>
            </a:r>
            <a:r>
              <a:rPr lang="ru-RU" dirty="0"/>
              <a:t>владение приемами профессионального общения с </a:t>
            </a:r>
            <a:r>
              <a:rPr lang="ru-RU" dirty="0" smtClean="0"/>
              <a:t>коллегами(логопед- учитель).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Коммуникативная</a:t>
            </a:r>
          </a:p>
        </p:txBody>
      </p:sp>
    </p:spTree>
    <p:extLst>
      <p:ext uri="{BB962C8B-B14F-4D97-AF65-F5344CB8AC3E}">
        <p14:creationId xmlns:p14="http://schemas.microsoft.com/office/powerpoint/2010/main" val="30023081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297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Профессиональная компетенция учителя -логопеда</vt:lpstr>
      <vt:lpstr>      Учитель-логопед - представитель педагогической профессии, он, как и любой педагог, должен владеть совокупностью конкретных профессиональных компетенций. </vt:lpstr>
      <vt:lpstr>      наличие знаний и опыта, необходимых для эффективной деятельности в заданной предметной области.</vt:lpstr>
      <vt:lpstr>трудовые функции учителя- логопеда</vt:lpstr>
      <vt:lpstr>Структуру профессиональной компетентности учителя-логопеда  можно представить через совокупность следующих его компетенций:</vt:lpstr>
      <vt:lpstr>Общепедагогическая</vt:lpstr>
      <vt:lpstr>Специальная</vt:lpstr>
      <vt:lpstr>Технологическая</vt:lpstr>
      <vt:lpstr>Коммуникативная</vt:lpstr>
      <vt:lpstr>Рефлексивная</vt:lpstr>
      <vt:lpstr>       Исходя из вышеизложенного, профессиональная компетентность учителя-логопеда определяется как важнейшая характеристика теоретической и практической подготовленности специалиста к осуществлению логопедической деятельности, представленная совокупностью общепедагогической, специальной, технологической, коммуникативной и рефлексивной компетенций и выражающаяся в способности самостоятельно, ответственно и эффективно выполнять определенные профессиональные функции.</vt:lpstr>
      <vt:lpstr>Список литературы 1. Жукатинская E.H. Педагогическая компетентность и профессионализм педагога.// Сборник научных трудов аспирантов и соискателей. - Липецк: ЛГПУ, 2007,-Вып 4,-С. 156-160. 2.Жукатинская E.H. Диагностика как особый вид профессиональной педагогической компетентности // Психолого-педагогические и медико-биологические аспекты профессиональной подготовки специалистов на факультете педагогики и психологии. Сборник научных трудов по итогам научно-методической работы преподавателей за 2005/2006 учебный год. Липецк, 2006. Выпуск 5. - С. 49-53.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компетенция логопеда</dc:title>
  <dc:creator>Логопед</dc:creator>
  <cp:lastModifiedBy>08030</cp:lastModifiedBy>
  <cp:revision>9</cp:revision>
  <dcterms:created xsi:type="dcterms:W3CDTF">2017-12-19T22:48:11Z</dcterms:created>
  <dcterms:modified xsi:type="dcterms:W3CDTF">2017-12-21T23:48:20Z</dcterms:modified>
</cp:coreProperties>
</file>