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s03.infourok.ru/uploads/ex/04f8/0001d9b7-5b50f4cf/img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402/414379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41" y="0"/>
            <a:ext cx="9142370" cy="68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00468"/>
            <a:ext cx="8064896" cy="183006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3 </a:t>
            </a:r>
            <a:b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специалистов службы сопровождения</a:t>
            </a:r>
            <a:b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/>
                <a:ea typeface="Times New Roman"/>
              </a:rPr>
              <a:t>Тема: «Внедрение стандарта профессиональной деятельности педагога» 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509120"/>
            <a:ext cx="3201215" cy="622920"/>
          </a:xfrm>
        </p:spPr>
        <p:txBody>
          <a:bodyPr/>
          <a:lstStyle/>
          <a:p>
            <a:pPr algn="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22.12.2017г.</a:t>
            </a:r>
          </a:p>
        </p:txBody>
      </p:sp>
    </p:spTree>
    <p:extLst>
      <p:ext uri="{BB962C8B-B14F-4D97-AF65-F5344CB8AC3E}">
        <p14:creationId xmlns:p14="http://schemas.microsoft.com/office/powerpoint/2010/main" val="31150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39237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докладов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Профессиональные компетенции педагога – психолога. (Шереметьева Н.Б., педагог – психолог)</a:t>
            </a:r>
          </a:p>
          <a:p>
            <a:r>
              <a:rPr lang="ru-RU" sz="2400" dirty="0">
                <a:latin typeface="Times New Roman"/>
                <a:ea typeface="Times New Roman"/>
              </a:rPr>
              <a:t>Профессиональные компетенции учителя – логопеда. (Попова Ю.В., учитель – логопед)</a:t>
            </a:r>
          </a:p>
          <a:p>
            <a:r>
              <a:rPr lang="ru-RU" sz="2400" dirty="0">
                <a:latin typeface="Times New Roman"/>
                <a:ea typeface="Times New Roman"/>
              </a:rPr>
              <a:t>Профессиональные компетенции социального педагога. (</a:t>
            </a:r>
            <a:r>
              <a:rPr lang="ru-RU" sz="2400" dirty="0" err="1">
                <a:latin typeface="Times New Roman"/>
                <a:ea typeface="Times New Roman"/>
              </a:rPr>
              <a:t>Соломенникова</a:t>
            </a:r>
            <a:r>
              <a:rPr lang="ru-RU" sz="2400" dirty="0">
                <a:latin typeface="Times New Roman"/>
                <a:ea typeface="Times New Roman"/>
              </a:rPr>
              <a:t> Ф.Я., социальный педагог)</a:t>
            </a:r>
          </a:p>
          <a:p>
            <a:r>
              <a:rPr lang="ru-RU" sz="2400" dirty="0">
                <a:latin typeface="Times New Roman"/>
                <a:ea typeface="Times New Roman"/>
              </a:rPr>
              <a:t>Профессиональные компетенции </a:t>
            </a:r>
            <a:r>
              <a:rPr lang="ru-RU" sz="2400" dirty="0" err="1">
                <a:latin typeface="Times New Roman"/>
                <a:ea typeface="Times New Roman"/>
              </a:rPr>
              <a:t>тьютора</a:t>
            </a:r>
            <a:r>
              <a:rPr lang="ru-RU" sz="2400" dirty="0">
                <a:latin typeface="Times New Roman"/>
                <a:ea typeface="Times New Roman"/>
              </a:rPr>
              <a:t>. (Нохрина С.В., </a:t>
            </a:r>
            <a:r>
              <a:rPr lang="ru-RU" sz="2400" dirty="0" err="1">
                <a:latin typeface="Times New Roman"/>
                <a:ea typeface="Times New Roman"/>
              </a:rPr>
              <a:t>тьютор</a:t>
            </a:r>
            <a:r>
              <a:rPr lang="ru-RU" sz="2400" dirty="0">
                <a:latin typeface="Times New Roman"/>
                <a:ea typeface="Times New Roman"/>
              </a:rPr>
              <a:t>)</a:t>
            </a:r>
          </a:p>
          <a:p>
            <a:r>
              <a:rPr lang="ru-RU" sz="2400" dirty="0">
                <a:latin typeface="Times New Roman"/>
                <a:ea typeface="Times New Roman"/>
              </a:rPr>
              <a:t>Подведение промежуточных итогов профессиональной деятельности специалистов службы сопровождения. </a:t>
            </a:r>
            <a:r>
              <a:rPr lang="ru-RU" sz="2400">
                <a:latin typeface="Times New Roman"/>
                <a:ea typeface="Times New Roman"/>
              </a:rPr>
              <a:t>(Васильева </a:t>
            </a:r>
            <a:r>
              <a:rPr lang="ru-RU" sz="2400" dirty="0">
                <a:latin typeface="Times New Roman"/>
                <a:ea typeface="Times New Roman"/>
              </a:rPr>
              <a:t>А.Ю.)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38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3.infourok.ru/uploads/ex/04f8/0001d9b7-5b50f4cf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513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29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https://ds03.infourok.ru/uploads/ex/04f8/0001d9b7-5b50f4cf/img5.jpg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8527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Заседание 3  МО специалистов службы сопровождения Тема: «Внедрение стандарта профессиональной деятельности педагога» </vt:lpstr>
      <vt:lpstr>Темы докладов</vt:lpstr>
      <vt:lpstr>Презентация PowerPoint</vt:lpstr>
      <vt:lpstr>Ресурсы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3  МО специалистов службы сопровождения</dc:title>
  <dc:creator>Васильева Антонина Юрьевна</dc:creator>
  <cp:lastModifiedBy>07001</cp:lastModifiedBy>
  <cp:revision>5</cp:revision>
  <dcterms:created xsi:type="dcterms:W3CDTF">2017-12-22T01:15:24Z</dcterms:created>
  <dcterms:modified xsi:type="dcterms:W3CDTF">2017-12-25T23:46:05Z</dcterms:modified>
</cp:coreProperties>
</file>