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843362"/>
              </p:ext>
            </p:extLst>
          </p:nvPr>
        </p:nvGraphicFramePr>
        <p:xfrm>
          <a:off x="539552" y="2924944"/>
          <a:ext cx="8208912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Диаграмма" r:id="rId3" imgW="6835090" imgH="4091964" progId="MSGraph.Chart.8">
                  <p:embed/>
                </p:oleObj>
              </mc:Choice>
              <mc:Fallback>
                <p:oleObj name="Диаграмма" r:id="rId3" imgW="6835090" imgH="4091964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24944"/>
                        <a:ext cx="8208912" cy="3456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43608" y="476672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Мониторинг трудоустройства выпускников информация за три года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72027"/>
              </p:ext>
            </p:extLst>
          </p:nvPr>
        </p:nvGraphicFramePr>
        <p:xfrm>
          <a:off x="457200" y="846005"/>
          <a:ext cx="8064897" cy="16459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948812"/>
                <a:gridCol w="1499460"/>
                <a:gridCol w="1296144"/>
                <a:gridCol w="1440160"/>
                <a:gridCol w="1368152"/>
                <a:gridCol w="1512169"/>
              </a:tblGrid>
              <a:tr h="3962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Год выпуска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 выпускников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Обучаются ПОУ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 трудоустроены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Трудоустроены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Доля трудоустройства %</a:t>
                      </a:r>
                      <a:endParaRPr lang="ru-RU" sz="1400" dirty="0"/>
                    </a:p>
                  </a:txBody>
                  <a:tcPr/>
                </a:tc>
              </a:tr>
              <a:tr h="2008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2014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80</a:t>
                      </a:r>
                      <a:r>
                        <a:rPr lang="ru-RU" sz="1400" baseline="0" dirty="0" smtClean="0"/>
                        <a:t> %</a:t>
                      </a:r>
                      <a:endParaRPr lang="ru-RU" sz="1400" dirty="0"/>
                    </a:p>
                  </a:txBody>
                  <a:tcPr/>
                </a:tc>
              </a:tr>
              <a:tr h="2008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2015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90 %</a:t>
                      </a:r>
                      <a:endParaRPr lang="ru-RU" sz="1400" dirty="0"/>
                    </a:p>
                  </a:txBody>
                  <a:tcPr/>
                </a:tc>
              </a:tr>
              <a:tr h="2008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2016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45 %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2088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40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Диаграмма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10016</dc:creator>
  <cp:lastModifiedBy>Пользователь Windows</cp:lastModifiedBy>
  <cp:revision>5</cp:revision>
  <dcterms:created xsi:type="dcterms:W3CDTF">2017-10-04T06:07:12Z</dcterms:created>
  <dcterms:modified xsi:type="dcterms:W3CDTF">2017-10-05T00:29:40Z</dcterms:modified>
</cp:coreProperties>
</file>