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8" r:id="rId1"/>
    <p:sldMasterId id="2147484160" r:id="rId2"/>
    <p:sldMasterId id="2147484172" r:id="rId3"/>
    <p:sldMasterId id="2147484184" r:id="rId4"/>
    <p:sldMasterId id="2147484196" r:id="rId5"/>
    <p:sldMasterId id="2147484209" r:id="rId6"/>
    <p:sldMasterId id="2147484221" r:id="rId7"/>
  </p:sldMasterIdLst>
  <p:sldIdLst>
    <p:sldId id="256" r:id="rId8"/>
    <p:sldId id="258" r:id="rId9"/>
    <p:sldId id="257" r:id="rId10"/>
    <p:sldId id="259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D97490-8367-4AE8-AC1C-E0D73F6B5D5B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3FC743-BE11-480A-9C42-B7D1F45D4993}">
      <dgm:prSet phldrT="[Текст]" custT="1"/>
      <dgm:spPr/>
      <dgm:t>
        <a:bodyPr/>
        <a:lstStyle/>
        <a:p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Организационно-управленческие аспекты </a:t>
          </a:r>
          <a:r>
            <a:rPr lang="ru-RU" sz="3600" dirty="0" err="1" smtClean="0">
              <a:latin typeface="Times New Roman" pitchFamily="18" charset="0"/>
              <a:cs typeface="Times New Roman" pitchFamily="18" charset="0"/>
            </a:rPr>
            <a:t>профориентационной</a:t>
          </a:r>
          <a:r>
            <a:rPr lang="ru-RU" sz="3600" dirty="0" smtClean="0">
              <a:latin typeface="Times New Roman" pitchFamily="18" charset="0"/>
              <a:cs typeface="Times New Roman" pitchFamily="18" charset="0"/>
            </a:rPr>
            <a:t> работы  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B054F188-FFEC-4642-8846-36A1D7813134}" type="parTrans" cxnId="{E8F16042-5B59-4DD8-A9A2-1A4E7F44987C}">
      <dgm:prSet/>
      <dgm:spPr/>
      <dgm:t>
        <a:bodyPr/>
        <a:lstStyle/>
        <a:p>
          <a:endParaRPr lang="ru-RU"/>
        </a:p>
      </dgm:t>
    </dgm:pt>
    <dgm:pt modelId="{C5A8A0A6-3622-44C5-B82D-6FF7A56EA938}" type="sibTrans" cxnId="{E8F16042-5B59-4DD8-A9A2-1A4E7F44987C}">
      <dgm:prSet/>
      <dgm:spPr/>
      <dgm:t>
        <a:bodyPr/>
        <a:lstStyle/>
        <a:p>
          <a:endParaRPr lang="ru-RU"/>
        </a:p>
      </dgm:t>
    </dgm:pt>
    <dgm:pt modelId="{0D519E4D-C0E1-4E06-9CD4-AB35191D1AFB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Кадровая работа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79B6201-3162-4C69-8092-A5210BF862FD}" type="parTrans" cxnId="{69D4B6EB-FFE1-42FE-9EC6-F3AA28A5A92B}">
      <dgm:prSet/>
      <dgm:spPr/>
      <dgm:t>
        <a:bodyPr/>
        <a:lstStyle/>
        <a:p>
          <a:endParaRPr lang="ru-RU"/>
        </a:p>
      </dgm:t>
    </dgm:pt>
    <dgm:pt modelId="{0336E316-7677-4C37-93B3-32DA34E75598}" type="sibTrans" cxnId="{69D4B6EB-FFE1-42FE-9EC6-F3AA28A5A92B}">
      <dgm:prSet/>
      <dgm:spPr/>
      <dgm:t>
        <a:bodyPr/>
        <a:lstStyle/>
        <a:p>
          <a:endParaRPr lang="ru-RU"/>
        </a:p>
      </dgm:t>
    </dgm:pt>
    <dgm:pt modelId="{63764A64-A049-4F1A-B4E8-C36878FCF560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Программно-методическое обеспечение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1296D4C-5281-4829-A894-7705B2E2F10F}" type="parTrans" cxnId="{DD7A9706-F115-4338-9A65-6A587C510B9A}">
      <dgm:prSet/>
      <dgm:spPr/>
      <dgm:t>
        <a:bodyPr/>
        <a:lstStyle/>
        <a:p>
          <a:endParaRPr lang="ru-RU"/>
        </a:p>
      </dgm:t>
    </dgm:pt>
    <dgm:pt modelId="{F25864CA-7169-4EE2-8AC6-3468369263E9}" type="sibTrans" cxnId="{DD7A9706-F115-4338-9A65-6A587C510B9A}">
      <dgm:prSet/>
      <dgm:spPr/>
      <dgm:t>
        <a:bodyPr/>
        <a:lstStyle/>
        <a:p>
          <a:endParaRPr lang="ru-RU"/>
        </a:p>
      </dgm:t>
    </dgm:pt>
    <dgm:pt modelId="{0E2F1276-DB1E-423E-870F-B37C847F51D3}">
      <dgm:prSet phldrT="[Текст]" custT="1"/>
      <dgm:spPr/>
      <dgm:t>
        <a:bodyPr/>
        <a:lstStyle/>
        <a:p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Профориентационное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сопровождение образовательного процесса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068F3E0-BDCA-4358-ABCC-6ACDFE50D340}" type="parTrans" cxnId="{918DDD80-F270-430A-938D-53D1923B07A1}">
      <dgm:prSet/>
      <dgm:spPr/>
      <dgm:t>
        <a:bodyPr/>
        <a:lstStyle/>
        <a:p>
          <a:endParaRPr lang="ru-RU"/>
        </a:p>
      </dgm:t>
    </dgm:pt>
    <dgm:pt modelId="{46C134DF-BF59-494B-B993-F75E3896E012}" type="sibTrans" cxnId="{918DDD80-F270-430A-938D-53D1923B07A1}">
      <dgm:prSet/>
      <dgm:spPr/>
      <dgm:t>
        <a:bodyPr/>
        <a:lstStyle/>
        <a:p>
          <a:endParaRPr lang="ru-RU"/>
        </a:p>
      </dgm:t>
    </dgm:pt>
    <dgm:pt modelId="{7321D4C1-A746-4716-909A-B7B7944426B9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Организация внеурочной (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досуговой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) деятельности обучающихся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6C2DA2D-6C10-4E65-9F14-C35FCF2B50D3}" type="parTrans" cxnId="{35D38794-1AD7-4112-BD3E-545A41B749FB}">
      <dgm:prSet/>
      <dgm:spPr/>
      <dgm:t>
        <a:bodyPr/>
        <a:lstStyle/>
        <a:p>
          <a:endParaRPr lang="ru-RU"/>
        </a:p>
      </dgm:t>
    </dgm:pt>
    <dgm:pt modelId="{14AAE394-6E15-45BA-A317-2AC4C80CAF85}" type="sibTrans" cxnId="{35D38794-1AD7-4112-BD3E-545A41B749FB}">
      <dgm:prSet/>
      <dgm:spPr/>
      <dgm:t>
        <a:bodyPr/>
        <a:lstStyle/>
        <a:p>
          <a:endParaRPr lang="ru-RU"/>
        </a:p>
      </dgm:t>
    </dgm:pt>
    <dgm:pt modelId="{18A98D87-B34D-41D2-B945-CB1AA77D826F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Расширение круга социальных партнеров (техникумы, предприятия, центр занятости населения и др.)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1EF5B55-1630-49AC-B971-4D0CB5FC92C1}" type="parTrans" cxnId="{24F29A41-69E1-4569-8C49-92677EA4DFA6}">
      <dgm:prSet/>
      <dgm:spPr/>
      <dgm:t>
        <a:bodyPr/>
        <a:lstStyle/>
        <a:p>
          <a:endParaRPr lang="ru-RU"/>
        </a:p>
      </dgm:t>
    </dgm:pt>
    <dgm:pt modelId="{9AECC179-F74F-4641-81F5-5DBB02CDE5DF}" type="sibTrans" cxnId="{24F29A41-69E1-4569-8C49-92677EA4DFA6}">
      <dgm:prSet/>
      <dgm:spPr/>
      <dgm:t>
        <a:bodyPr/>
        <a:lstStyle/>
        <a:p>
          <a:endParaRPr lang="ru-RU"/>
        </a:p>
      </dgm:t>
    </dgm:pt>
    <dgm:pt modelId="{98CBD36D-563B-4B02-82BE-F3E684D4C110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Оснащение мастерских,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приобретение современных ТСО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8E64D3C-B48F-483E-B40B-CCE5407C825C}" type="parTrans" cxnId="{3CAD5A8E-CB1C-4951-8672-5502D590C30F}">
      <dgm:prSet/>
      <dgm:spPr/>
      <dgm:t>
        <a:bodyPr/>
        <a:lstStyle/>
        <a:p>
          <a:endParaRPr lang="ru-RU"/>
        </a:p>
      </dgm:t>
    </dgm:pt>
    <dgm:pt modelId="{BA2465FB-3606-4E5F-BCAD-6D1155B67344}" type="sibTrans" cxnId="{3CAD5A8E-CB1C-4951-8672-5502D590C30F}">
      <dgm:prSet/>
      <dgm:spPr/>
      <dgm:t>
        <a:bodyPr/>
        <a:lstStyle/>
        <a:p>
          <a:endParaRPr lang="ru-RU"/>
        </a:p>
      </dgm:t>
    </dgm:pt>
    <dgm:pt modelId="{59C6EE0C-5DE0-4FC1-B124-80F8A5756D32}" type="pres">
      <dgm:prSet presAssocID="{B5D97490-8367-4AE8-AC1C-E0D73F6B5D5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4A9359-B77C-4015-A497-AB4878ADAF99}" type="pres">
      <dgm:prSet presAssocID="{413FC743-BE11-480A-9C42-B7D1F45D4993}" presName="roof" presStyleLbl="dkBgShp" presStyleIdx="0" presStyleCnt="2"/>
      <dgm:spPr/>
      <dgm:t>
        <a:bodyPr/>
        <a:lstStyle/>
        <a:p>
          <a:endParaRPr lang="ru-RU"/>
        </a:p>
      </dgm:t>
    </dgm:pt>
    <dgm:pt modelId="{9A9A0D74-48D7-4F53-8506-5C5C6FA5D431}" type="pres">
      <dgm:prSet presAssocID="{413FC743-BE11-480A-9C42-B7D1F45D4993}" presName="pillars" presStyleCnt="0"/>
      <dgm:spPr/>
      <dgm:t>
        <a:bodyPr/>
        <a:lstStyle/>
        <a:p>
          <a:endParaRPr lang="ru-RU"/>
        </a:p>
      </dgm:t>
    </dgm:pt>
    <dgm:pt modelId="{280C1B21-575B-4F8D-8C12-9596CB518F78}" type="pres">
      <dgm:prSet presAssocID="{413FC743-BE11-480A-9C42-B7D1F45D4993}" presName="pillar1" presStyleLbl="node1" presStyleIdx="0" presStyleCnt="6" custLinFactNeighborX="-293" custLinFactNeighborY="-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96919-62E8-478C-BA1D-149B5B227E1A}" type="pres">
      <dgm:prSet presAssocID="{63764A64-A049-4F1A-B4E8-C36878FCF560}" presName="pillarX" presStyleLbl="node1" presStyleIdx="1" presStyleCnt="6" custLinFactNeighborX="-1063" custLinFactNeighborY="-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35314-9A51-403E-BAF8-0A9D4E829957}" type="pres">
      <dgm:prSet presAssocID="{7321D4C1-A746-4716-909A-B7B7944426B9}" presName="pillarX" presStyleLbl="node1" presStyleIdx="2" presStyleCnt="6" custLinFactNeighborX="-4490" custLinFactNeighborY="-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2C0A3-BF92-47E9-B9EC-540609665CB1}" type="pres">
      <dgm:prSet presAssocID="{98CBD36D-563B-4B02-82BE-F3E684D4C110}" presName="pillarX" presStyleLbl="node1" presStyleIdx="3" presStyleCnt="6" custLinFactNeighborX="-3087" custLinFactNeighborY="-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83A69-503F-4A14-9783-D353D78E2F88}" type="pres">
      <dgm:prSet presAssocID="{0E2F1276-DB1E-423E-870F-B37C847F51D3}" presName="pillarX" presStyleLbl="node1" presStyleIdx="4" presStyleCnt="6" custScaleX="113140" custLinFactNeighborX="-1685" custLinFactNeighborY="-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0BF01B-51B4-4C95-B613-306624D31038}" type="pres">
      <dgm:prSet presAssocID="{18A98D87-B34D-41D2-B945-CB1AA77D826F}" presName="pillarX" presStyleLbl="node1" presStyleIdx="5" presStyleCnt="6" custScaleY="100001" custLinFactNeighborX="17" custLinFactNeighborY="-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AC1EC-BBE1-4A19-87A8-6D80B7CC0876}" type="pres">
      <dgm:prSet presAssocID="{413FC743-BE11-480A-9C42-B7D1F45D4993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4B6ABF56-69AF-4665-9756-448871A95D9B}" type="presOf" srcId="{7321D4C1-A746-4716-909A-B7B7944426B9}" destId="{6C035314-9A51-403E-BAF8-0A9D4E829957}" srcOrd="0" destOrd="0" presId="urn:microsoft.com/office/officeart/2005/8/layout/hList3"/>
    <dgm:cxn modelId="{3CAD5A8E-CB1C-4951-8672-5502D590C30F}" srcId="{413FC743-BE11-480A-9C42-B7D1F45D4993}" destId="{98CBD36D-563B-4B02-82BE-F3E684D4C110}" srcOrd="3" destOrd="0" parTransId="{F8E64D3C-B48F-483E-B40B-CCE5407C825C}" sibTransId="{BA2465FB-3606-4E5F-BCAD-6D1155B67344}"/>
    <dgm:cxn modelId="{24F29A41-69E1-4569-8C49-92677EA4DFA6}" srcId="{413FC743-BE11-480A-9C42-B7D1F45D4993}" destId="{18A98D87-B34D-41D2-B945-CB1AA77D826F}" srcOrd="5" destOrd="0" parTransId="{E1EF5B55-1630-49AC-B971-4D0CB5FC92C1}" sibTransId="{9AECC179-F74F-4641-81F5-5DBB02CDE5DF}"/>
    <dgm:cxn modelId="{69D4B6EB-FFE1-42FE-9EC6-F3AA28A5A92B}" srcId="{413FC743-BE11-480A-9C42-B7D1F45D4993}" destId="{0D519E4D-C0E1-4E06-9CD4-AB35191D1AFB}" srcOrd="0" destOrd="0" parTransId="{C79B6201-3162-4C69-8092-A5210BF862FD}" sibTransId="{0336E316-7677-4C37-93B3-32DA34E75598}"/>
    <dgm:cxn modelId="{E8F16042-5B59-4DD8-A9A2-1A4E7F44987C}" srcId="{B5D97490-8367-4AE8-AC1C-E0D73F6B5D5B}" destId="{413FC743-BE11-480A-9C42-B7D1F45D4993}" srcOrd="0" destOrd="0" parTransId="{B054F188-FFEC-4642-8846-36A1D7813134}" sibTransId="{C5A8A0A6-3622-44C5-B82D-6FF7A56EA938}"/>
    <dgm:cxn modelId="{DD7A9706-F115-4338-9A65-6A587C510B9A}" srcId="{413FC743-BE11-480A-9C42-B7D1F45D4993}" destId="{63764A64-A049-4F1A-B4E8-C36878FCF560}" srcOrd="1" destOrd="0" parTransId="{21296D4C-5281-4829-A894-7705B2E2F10F}" sibTransId="{F25864CA-7169-4EE2-8AC6-3468369263E9}"/>
    <dgm:cxn modelId="{FEDA3046-92A7-4E0A-94B3-A42CE7D35090}" type="presOf" srcId="{98CBD36D-563B-4B02-82BE-F3E684D4C110}" destId="{1092C0A3-BF92-47E9-B9EC-540609665CB1}" srcOrd="0" destOrd="0" presId="urn:microsoft.com/office/officeart/2005/8/layout/hList3"/>
    <dgm:cxn modelId="{47CA1727-FD0A-452E-95F6-9FF658EC17A8}" type="presOf" srcId="{413FC743-BE11-480A-9C42-B7D1F45D4993}" destId="{E64A9359-B77C-4015-A497-AB4878ADAF99}" srcOrd="0" destOrd="0" presId="urn:microsoft.com/office/officeart/2005/8/layout/hList3"/>
    <dgm:cxn modelId="{1DDE2383-0135-4A33-BC96-4C652D083027}" type="presOf" srcId="{0E2F1276-DB1E-423E-870F-B37C847F51D3}" destId="{06E83A69-503F-4A14-9783-D353D78E2F88}" srcOrd="0" destOrd="0" presId="urn:microsoft.com/office/officeart/2005/8/layout/hList3"/>
    <dgm:cxn modelId="{6A2B7277-01B0-4B8C-AF62-A046F840C57D}" type="presOf" srcId="{63764A64-A049-4F1A-B4E8-C36878FCF560}" destId="{9DE96919-62E8-478C-BA1D-149B5B227E1A}" srcOrd="0" destOrd="0" presId="urn:microsoft.com/office/officeart/2005/8/layout/hList3"/>
    <dgm:cxn modelId="{470EFCC0-145E-416A-89D6-FC54A11B10C0}" type="presOf" srcId="{0D519E4D-C0E1-4E06-9CD4-AB35191D1AFB}" destId="{280C1B21-575B-4F8D-8C12-9596CB518F78}" srcOrd="0" destOrd="0" presId="urn:microsoft.com/office/officeart/2005/8/layout/hList3"/>
    <dgm:cxn modelId="{918DDD80-F270-430A-938D-53D1923B07A1}" srcId="{413FC743-BE11-480A-9C42-B7D1F45D4993}" destId="{0E2F1276-DB1E-423E-870F-B37C847F51D3}" srcOrd="4" destOrd="0" parTransId="{E068F3E0-BDCA-4358-ABCC-6ACDFE50D340}" sibTransId="{46C134DF-BF59-494B-B993-F75E3896E012}"/>
    <dgm:cxn modelId="{BAA67DA7-DA16-4ED7-9413-D936B2DFE03C}" type="presOf" srcId="{B5D97490-8367-4AE8-AC1C-E0D73F6B5D5B}" destId="{59C6EE0C-5DE0-4FC1-B124-80F8A5756D32}" srcOrd="0" destOrd="0" presId="urn:microsoft.com/office/officeart/2005/8/layout/hList3"/>
    <dgm:cxn modelId="{3FDF7998-B2D5-4C35-B47D-5D976E260D0D}" type="presOf" srcId="{18A98D87-B34D-41D2-B945-CB1AA77D826F}" destId="{CF0BF01B-51B4-4C95-B613-306624D31038}" srcOrd="0" destOrd="0" presId="urn:microsoft.com/office/officeart/2005/8/layout/hList3"/>
    <dgm:cxn modelId="{35D38794-1AD7-4112-BD3E-545A41B749FB}" srcId="{413FC743-BE11-480A-9C42-B7D1F45D4993}" destId="{7321D4C1-A746-4716-909A-B7B7944426B9}" srcOrd="2" destOrd="0" parTransId="{26C2DA2D-6C10-4E65-9F14-C35FCF2B50D3}" sibTransId="{14AAE394-6E15-45BA-A317-2AC4C80CAF85}"/>
    <dgm:cxn modelId="{50096C09-B318-453D-84D7-7790D5317B9A}" type="presParOf" srcId="{59C6EE0C-5DE0-4FC1-B124-80F8A5756D32}" destId="{E64A9359-B77C-4015-A497-AB4878ADAF99}" srcOrd="0" destOrd="0" presId="urn:microsoft.com/office/officeart/2005/8/layout/hList3"/>
    <dgm:cxn modelId="{D4B3AA4B-41EB-4998-93CC-D735B0C0311C}" type="presParOf" srcId="{59C6EE0C-5DE0-4FC1-B124-80F8A5756D32}" destId="{9A9A0D74-48D7-4F53-8506-5C5C6FA5D431}" srcOrd="1" destOrd="0" presId="urn:microsoft.com/office/officeart/2005/8/layout/hList3"/>
    <dgm:cxn modelId="{C0F04115-522E-4CEB-97D3-228F2E00D34D}" type="presParOf" srcId="{9A9A0D74-48D7-4F53-8506-5C5C6FA5D431}" destId="{280C1B21-575B-4F8D-8C12-9596CB518F78}" srcOrd="0" destOrd="0" presId="urn:microsoft.com/office/officeart/2005/8/layout/hList3"/>
    <dgm:cxn modelId="{93EEEAEE-8198-4AFB-962F-37BC7F19A138}" type="presParOf" srcId="{9A9A0D74-48D7-4F53-8506-5C5C6FA5D431}" destId="{9DE96919-62E8-478C-BA1D-149B5B227E1A}" srcOrd="1" destOrd="0" presId="urn:microsoft.com/office/officeart/2005/8/layout/hList3"/>
    <dgm:cxn modelId="{32DE8024-07FB-4856-9B92-F37E182872C2}" type="presParOf" srcId="{9A9A0D74-48D7-4F53-8506-5C5C6FA5D431}" destId="{6C035314-9A51-403E-BAF8-0A9D4E829957}" srcOrd="2" destOrd="0" presId="urn:microsoft.com/office/officeart/2005/8/layout/hList3"/>
    <dgm:cxn modelId="{A3737D10-1216-4870-98A1-F3CEDF0B1B18}" type="presParOf" srcId="{9A9A0D74-48D7-4F53-8506-5C5C6FA5D431}" destId="{1092C0A3-BF92-47E9-B9EC-540609665CB1}" srcOrd="3" destOrd="0" presId="urn:microsoft.com/office/officeart/2005/8/layout/hList3"/>
    <dgm:cxn modelId="{05C66754-97FE-4B50-B3EC-F14AC42A428D}" type="presParOf" srcId="{9A9A0D74-48D7-4F53-8506-5C5C6FA5D431}" destId="{06E83A69-503F-4A14-9783-D353D78E2F88}" srcOrd="4" destOrd="0" presId="urn:microsoft.com/office/officeart/2005/8/layout/hList3"/>
    <dgm:cxn modelId="{37B5F66A-CB72-4C70-8FE4-B45C63DC4AF5}" type="presParOf" srcId="{9A9A0D74-48D7-4F53-8506-5C5C6FA5D431}" destId="{CF0BF01B-51B4-4C95-B613-306624D31038}" srcOrd="5" destOrd="0" presId="urn:microsoft.com/office/officeart/2005/8/layout/hList3"/>
    <dgm:cxn modelId="{5E96CF1C-3FBE-414D-9787-43C79A5E2F3C}" type="presParOf" srcId="{59C6EE0C-5DE0-4FC1-B124-80F8A5756D32}" destId="{428AC1EC-BBE1-4A19-87A8-6D80B7CC087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A9359-B77C-4015-A497-AB4878ADAF99}">
      <dsp:nvSpPr>
        <dsp:cNvPr id="0" name=""/>
        <dsp:cNvSpPr/>
      </dsp:nvSpPr>
      <dsp:spPr>
        <a:xfrm>
          <a:off x="0" y="0"/>
          <a:ext cx="9144000" cy="176108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Организационно-управленческие аспекты </a:t>
          </a:r>
          <a:r>
            <a:rPr lang="ru-RU" sz="3600" kern="1200" dirty="0" err="1" smtClean="0">
              <a:latin typeface="Times New Roman" pitchFamily="18" charset="0"/>
              <a:cs typeface="Times New Roman" pitchFamily="18" charset="0"/>
            </a:rPr>
            <a:t>профориентационной</a:t>
          </a:r>
          <a:r>
            <a:rPr lang="ru-RU" sz="3600" kern="1200" dirty="0" smtClean="0">
              <a:latin typeface="Times New Roman" pitchFamily="18" charset="0"/>
              <a:cs typeface="Times New Roman" pitchFamily="18" charset="0"/>
            </a:rPr>
            <a:t> работы  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144000" cy="1761083"/>
      </dsp:txXfrm>
    </dsp:sp>
    <dsp:sp modelId="{280C1B21-575B-4F8D-8C12-9596CB518F78}">
      <dsp:nvSpPr>
        <dsp:cNvPr id="0" name=""/>
        <dsp:cNvSpPr/>
      </dsp:nvSpPr>
      <dsp:spPr>
        <a:xfrm>
          <a:off x="0" y="1728205"/>
          <a:ext cx="1491257" cy="36982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Кадровая работа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728205"/>
        <a:ext cx="1491257" cy="3698274"/>
      </dsp:txXfrm>
    </dsp:sp>
    <dsp:sp modelId="{9DE96919-62E8-478C-BA1D-149B5B227E1A}">
      <dsp:nvSpPr>
        <dsp:cNvPr id="0" name=""/>
        <dsp:cNvSpPr/>
      </dsp:nvSpPr>
      <dsp:spPr>
        <a:xfrm>
          <a:off x="1475656" y="1728205"/>
          <a:ext cx="1491257" cy="36982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Программно-методическое обеспечение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5656" y="1728205"/>
        <a:ext cx="1491257" cy="3698274"/>
      </dsp:txXfrm>
    </dsp:sp>
    <dsp:sp modelId="{6C035314-9A51-403E-BAF8-0A9D4E829957}">
      <dsp:nvSpPr>
        <dsp:cNvPr id="0" name=""/>
        <dsp:cNvSpPr/>
      </dsp:nvSpPr>
      <dsp:spPr>
        <a:xfrm>
          <a:off x="2915809" y="1728205"/>
          <a:ext cx="1491257" cy="36982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Организация внеурочной (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досуговой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) деятельности обучающихся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15809" y="1728205"/>
        <a:ext cx="1491257" cy="3698274"/>
      </dsp:txXfrm>
    </dsp:sp>
    <dsp:sp modelId="{1092C0A3-BF92-47E9-B9EC-540609665CB1}">
      <dsp:nvSpPr>
        <dsp:cNvPr id="0" name=""/>
        <dsp:cNvSpPr/>
      </dsp:nvSpPr>
      <dsp:spPr>
        <a:xfrm>
          <a:off x="4427989" y="1728205"/>
          <a:ext cx="1491257" cy="36982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Оснащение мастерских,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приобретение современных ТСО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27989" y="1728205"/>
        <a:ext cx="1491257" cy="3698274"/>
      </dsp:txXfrm>
    </dsp:sp>
    <dsp:sp modelId="{06E83A69-503F-4A14-9783-D353D78E2F88}">
      <dsp:nvSpPr>
        <dsp:cNvPr id="0" name=""/>
        <dsp:cNvSpPr/>
      </dsp:nvSpPr>
      <dsp:spPr>
        <a:xfrm>
          <a:off x="5940154" y="1728205"/>
          <a:ext cx="1687209" cy="36982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Профориентационное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сопровождение образовательного процесса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40154" y="1728205"/>
        <a:ext cx="1687209" cy="3698274"/>
      </dsp:txXfrm>
    </dsp:sp>
    <dsp:sp modelId="{CF0BF01B-51B4-4C95-B613-306624D31038}">
      <dsp:nvSpPr>
        <dsp:cNvPr id="0" name=""/>
        <dsp:cNvSpPr/>
      </dsp:nvSpPr>
      <dsp:spPr>
        <a:xfrm>
          <a:off x="7652742" y="1728186"/>
          <a:ext cx="1491257" cy="36983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Расширение круга социальных партнеров (техникумы, предприятия, центр занятости населения и др.)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52742" y="1728186"/>
        <a:ext cx="1491257" cy="3698311"/>
      </dsp:txXfrm>
    </dsp:sp>
    <dsp:sp modelId="{428AC1EC-BBE1-4A19-87A8-6D80B7CC0876}">
      <dsp:nvSpPr>
        <dsp:cNvPr id="0" name=""/>
        <dsp:cNvSpPr/>
      </dsp:nvSpPr>
      <dsp:spPr>
        <a:xfrm>
          <a:off x="0" y="5459357"/>
          <a:ext cx="9144000" cy="41091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1163" name="Picture 11" descr="00045059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2113086" y="0"/>
            <a:ext cx="7030915" cy="6858000"/>
          </a:xfrm>
          <a:prstGeom prst="rect">
            <a:avLst/>
          </a:prstGeom>
          <a:noFill/>
        </p:spPr>
      </p:pic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9027" y="2497141"/>
            <a:ext cx="5334000" cy="1512887"/>
          </a:xfrm>
        </p:spPr>
        <p:txBody>
          <a:bodyPr anchor="b"/>
          <a:lstStyle>
            <a:lvl1pPr>
              <a:defRPr sz="36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9027" y="4297363"/>
            <a:ext cx="5334000" cy="1219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940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4027" y="62849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6443A4BE-1A45-4143-840D-5C8894745A11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60416" name="Line 0"/>
          <p:cNvSpPr>
            <a:spLocks noChangeShapeType="1"/>
          </p:cNvSpPr>
          <p:nvPr/>
        </p:nvSpPr>
        <p:spPr bwMode="auto">
          <a:xfrm>
            <a:off x="2113085" y="4154488"/>
            <a:ext cx="5399943" cy="0"/>
          </a:xfrm>
          <a:prstGeom prst="line">
            <a:avLst/>
          </a:prstGeom>
          <a:noFill/>
          <a:ln w="349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481158" name="Picture 6" descr="PMS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048" y="404816"/>
            <a:ext cx="186103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zoom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5683" y="188916"/>
            <a:ext cx="2193680" cy="5832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4640" y="188916"/>
            <a:ext cx="6440366" cy="5832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zoom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39362" y="1268413"/>
            <a:ext cx="2288931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68966" y="1268413"/>
            <a:ext cx="2290396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3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3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7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zoom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5685" y="188920"/>
            <a:ext cx="2193680" cy="5832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4642" y="188920"/>
            <a:ext cx="6440366" cy="5832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1163" name="Picture 11" descr="00045059"/>
          <p:cNvPicPr>
            <a:picLocks noChangeAspect="1" noChangeArrowheads="1"/>
          </p:cNvPicPr>
          <p:nvPr/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 bwMode="auto">
          <a:xfrm>
            <a:off x="2113085" y="0"/>
            <a:ext cx="7030915" cy="6858000"/>
          </a:xfrm>
          <a:prstGeom prst="rect">
            <a:avLst/>
          </a:prstGeom>
          <a:noFill/>
        </p:spPr>
      </p:pic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9027" y="2497139"/>
            <a:ext cx="5334000" cy="1512887"/>
          </a:xfrm>
        </p:spPr>
        <p:txBody>
          <a:bodyPr anchor="b"/>
          <a:lstStyle>
            <a:lvl1pPr>
              <a:defRPr sz="36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9027" y="4297363"/>
            <a:ext cx="5334000" cy="1219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940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4027" y="62849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6443A4BE-1A45-4143-840D-5C8894745A11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60416" name="Line 0"/>
          <p:cNvSpPr>
            <a:spLocks noChangeShapeType="1"/>
          </p:cNvSpPr>
          <p:nvPr/>
        </p:nvSpPr>
        <p:spPr bwMode="auto">
          <a:xfrm>
            <a:off x="2113085" y="4154488"/>
            <a:ext cx="5399943" cy="0"/>
          </a:xfrm>
          <a:prstGeom prst="line">
            <a:avLst/>
          </a:prstGeom>
          <a:noFill/>
          <a:ln w="349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481158" name="Picture 6" descr="PMS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047" y="404814"/>
            <a:ext cx="1861038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zoom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zoom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4639" y="1268413"/>
            <a:ext cx="431702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39" y="1268413"/>
            <a:ext cx="431702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zoom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zoom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zoom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zoom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zoom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zoom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zoom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5682" y="188914"/>
            <a:ext cx="2193680" cy="5832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4639" y="188914"/>
            <a:ext cx="6440366" cy="5832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zoom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39361" y="1268413"/>
            <a:ext cx="2288931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668966" y="1268413"/>
            <a:ext cx="2290396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2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2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84640" y="1268413"/>
            <a:ext cx="431702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2340" y="1268413"/>
            <a:ext cx="431702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zoom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5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5684" y="188918"/>
            <a:ext cx="2193680" cy="5832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4641" y="188918"/>
            <a:ext cx="6440366" cy="5832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6443A4BE-1A45-4143-840D-5C8894745A11}" type="datetimeFigureOut">
              <a:rPr lang="ru-RU" smtClean="0"/>
              <a:pPr/>
              <a:t>07.09.2017</a:t>
            </a:fld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42364F3-8351-467B-A5B2-0A838CEAA2A9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819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1E211-A314-4526-AF65-38D79B4D2E9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>
    <p:zoom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E35DB-D0D6-4EC5-84D3-19537BA741E7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>
    <p:zoom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7EF05-238B-45A6-883E-EC7DA7A93BE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>
    <p:zoom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F04978-F0EF-4D78-9FE6-C3F244B6B96C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>
    <p:zoom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zoom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57BA8-1C8D-4C5B-9CA4-18FC1385299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>
    <p:zoom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7F065-A467-41FE-A988-9C53EA22066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>
    <p:zoom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60C29-60EC-4540-BBCF-987432C34DC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>
    <p:zoom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10B19-4B4E-4159-B642-F3A53F81B19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>
    <p:zoom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95379-60D9-438C-9868-3E2FB5D79FF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>
    <p:zoom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F0470-6F4E-4F75-94F3-718E86E1C7D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  <p:transition>
    <p:zoom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CA56901-36B4-4D25-9658-67A9070C9811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A7107CD-15BA-44F8-A4A5-08ACF389E8D2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4608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608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2D4D8-963F-44DA-A5C3-DEEB97E8D9A0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41735-AB56-4610-85BC-2AC354DA676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zoom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E87AA-29E9-489B-B9E9-85F6ECA4BB78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CC890-6B9F-438F-80C9-6C7233FA232D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512B36-927A-4DFD-929D-B64E9A1D4BB6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59A3D5-0C10-44AA-8D9E-EEA99C797A19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973C4-5A01-4A73-9D19-89448DC1220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B06C4-DEAF-4258-B02B-6C3E491D76ED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EC55D-21F5-4DEA-B631-762ED72E1BB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E7F725-CED4-4F1D-B642-88373881CD2D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B96E07F-8959-4506-BB9C-535EED85EB5A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112647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48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EF912-00B1-48B5-8BA0-D530A1ABC0D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6FEF4-DE0C-4655-85B0-6CD559F9695A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BAF8F-1B04-4FBF-8FC7-F08396688B08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8CE91-A00C-43CD-A3FD-AFB6ED7E40C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209D9-6ED3-42C2-9F5B-5B976E47451E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55F3A-0BC1-4DFC-BD03-F1473BA5839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C2F34-FF12-4334-BD37-2499313ADFE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99DCA-8B70-40F3-B136-587809547FE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8404A-38FA-4D68-90F7-E417E5749025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13FAF-95F0-4E7B-A8F6-924FB3A020FF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zoom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zoom/>
    <p:sndAc>
      <p:stSnd>
        <p:snd r:embed="rId1" name="TYP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audio" Target="../media/audio1.wav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4639" y="1268413"/>
            <a:ext cx="877472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Arial 20-12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54784" name="Text Box 2048"/>
          <p:cNvSpPr txBox="1">
            <a:spLocks noChangeArrowheads="1"/>
          </p:cNvSpPr>
          <p:nvPr/>
        </p:nvSpPr>
        <p:spPr bwMode="auto">
          <a:xfrm>
            <a:off x="8360020" y="6453188"/>
            <a:ext cx="53193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DA9F6270-70A2-4D89-BEE7-0E3A6CC61F3A}" type="slidenum">
              <a:rPr lang="en-US" sz="1400" b="1">
                <a:solidFill>
                  <a:schemeClr val="tx1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ru-RU" sz="1400" b="1">
              <a:solidFill>
                <a:schemeClr val="tx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4640" y="188916"/>
            <a:ext cx="777679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Arial 24-20, b</a:t>
            </a:r>
            <a:endParaRPr lang="ru-RU" smtClean="0"/>
          </a:p>
        </p:txBody>
      </p:sp>
      <p:sp>
        <p:nvSpPr>
          <p:cNvPr id="1657865" name="Line 3081"/>
          <p:cNvSpPr>
            <a:spLocks noChangeShapeType="1"/>
          </p:cNvSpPr>
          <p:nvPr/>
        </p:nvSpPr>
        <p:spPr bwMode="auto">
          <a:xfrm>
            <a:off x="184639" y="6308725"/>
            <a:ext cx="8774723" cy="0"/>
          </a:xfrm>
          <a:prstGeom prst="line">
            <a:avLst/>
          </a:prstGeom>
          <a:noFill/>
          <a:ln w="349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87296" name="Line 4096"/>
          <p:cNvSpPr>
            <a:spLocks noChangeShapeType="1"/>
          </p:cNvSpPr>
          <p:nvPr/>
        </p:nvSpPr>
        <p:spPr bwMode="auto">
          <a:xfrm>
            <a:off x="184638" y="981075"/>
            <a:ext cx="8043497" cy="0"/>
          </a:xfrm>
          <a:prstGeom prst="line">
            <a:avLst/>
          </a:prstGeom>
          <a:noFill/>
          <a:ln w="34925">
            <a:solidFill>
              <a:srgbClr val="697F9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487297" name="Picture 4097"/>
          <p:cNvPicPr>
            <a:picLocks noChangeAspect="1" noChangeArrowheads="1"/>
          </p:cNvPicPr>
          <p:nvPr/>
        </p:nvPicPr>
        <p:blipFill>
          <a:blip r:embed="rId14" cstate="print">
            <a:lum bright="42000" contrast="12000"/>
          </a:blip>
          <a:srcRect/>
          <a:stretch>
            <a:fillRect/>
          </a:stretch>
        </p:blipFill>
        <p:spPr bwMode="auto">
          <a:xfrm>
            <a:off x="8228136" y="187325"/>
            <a:ext cx="701919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87298" name="Text Box 4098"/>
          <p:cNvSpPr txBox="1">
            <a:spLocks noChangeArrowheads="1"/>
          </p:cNvSpPr>
          <p:nvPr/>
        </p:nvSpPr>
        <p:spPr bwMode="auto">
          <a:xfrm>
            <a:off x="118698" y="6323016"/>
            <a:ext cx="261131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>
                <a:solidFill>
                  <a:schemeClr val="tx1"/>
                </a:solidFill>
                <a:sym typeface="Symbol" pitchFamily="18" charset="2"/>
              </a:rPr>
              <a:t></a:t>
            </a:r>
            <a:r>
              <a:rPr lang="en-US" sz="120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ru-RU" sz="1200">
                <a:solidFill>
                  <a:schemeClr val="tx1"/>
                </a:solidFill>
                <a:sym typeface="Symbol" pitchFamily="18" charset="2"/>
              </a:rPr>
              <a:t>Иванов О.В. 200</a:t>
            </a:r>
            <a:r>
              <a:rPr lang="en-US" sz="1200">
                <a:solidFill>
                  <a:schemeClr val="tx1"/>
                </a:solidFill>
                <a:sym typeface="Symbol" pitchFamily="18" charset="2"/>
              </a:rPr>
              <a:t>5</a:t>
            </a:r>
            <a:endParaRPr lang="ru-RU" sz="1200">
              <a:solidFill>
                <a:schemeClr val="tx1"/>
              </a:solidFill>
              <a:sym typeface="Symbol" pitchFamily="18" charset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transition>
    <p:zoom/>
    <p:sndAc>
      <p:stSnd>
        <p:snd r:embed="rId13" name="TYPE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algn="just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06400" indent="-177800" algn="just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635000" indent="-114300" algn="just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14400" indent="-165100" algn="just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1206500" indent="-177800" algn="just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1663700" indent="-177800" algn="just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120900" indent="-177800" algn="just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2578100" indent="-177800" algn="just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035300" indent="-177800" algn="just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39361" y="1268413"/>
            <a:ext cx="472000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Цвет шрифта: 105, 127, 147</a:t>
            </a:r>
          </a:p>
          <a:p>
            <a:pPr lvl="0"/>
            <a:endParaRPr lang="ru-RU" smtClean="0"/>
          </a:p>
          <a:p>
            <a:pPr lvl="0"/>
            <a:r>
              <a:rPr lang="ru-RU" smtClean="0"/>
              <a:t>Цифры в таблице: </a:t>
            </a:r>
          </a:p>
          <a:p>
            <a:pPr lvl="0"/>
            <a:r>
              <a:rPr lang="en-US" smtClean="0"/>
              <a:t>R, G, B, %</a:t>
            </a:r>
            <a:r>
              <a:rPr lang="ru-RU" smtClean="0"/>
              <a:t>прозрочности</a:t>
            </a:r>
            <a:endParaRPr lang="en-US" smtClean="0"/>
          </a:p>
          <a:p>
            <a:pPr lvl="0"/>
            <a:endParaRPr lang="ru-RU" smtClean="0"/>
          </a:p>
          <a:p>
            <a:pPr lvl="0"/>
            <a:r>
              <a:rPr lang="ru-RU" smtClean="0"/>
              <a:t>Цвет шрифта в таблице: 39, 48, 55</a:t>
            </a:r>
          </a:p>
          <a:p>
            <a:pPr lvl="0"/>
            <a:endParaRPr lang="ru-RU" smtClean="0"/>
          </a:p>
        </p:txBody>
      </p:sp>
      <p:sp>
        <p:nvSpPr>
          <p:cNvPr id="1660931" name="Text Box 3"/>
          <p:cNvSpPr txBox="1">
            <a:spLocks noChangeArrowheads="1"/>
          </p:cNvSpPr>
          <p:nvPr/>
        </p:nvSpPr>
        <p:spPr bwMode="auto">
          <a:xfrm>
            <a:off x="8360020" y="6453188"/>
            <a:ext cx="53193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7746DD08-E5C0-49BD-BD94-6309D0BA2BBB}" type="slidenum">
              <a:rPr lang="en-US" sz="1400" b="1"/>
              <a:pPr algn="r">
                <a:spcBef>
                  <a:spcPct val="50000"/>
                </a:spcBef>
              </a:pPr>
              <a:t>‹#›</a:t>
            </a:fld>
            <a:endParaRPr lang="ru-RU" sz="1400" b="1"/>
          </a:p>
        </p:txBody>
      </p:sp>
      <p:sp>
        <p:nvSpPr>
          <p:cNvPr id="16609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84641" y="188918"/>
            <a:ext cx="598316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Arial 24-20, b</a:t>
            </a:r>
            <a:endParaRPr lang="ru-RU" smtClean="0"/>
          </a:p>
        </p:txBody>
      </p:sp>
      <p:sp>
        <p:nvSpPr>
          <p:cNvPr id="1660934" name="Line 6"/>
          <p:cNvSpPr>
            <a:spLocks noChangeShapeType="1"/>
          </p:cNvSpPr>
          <p:nvPr/>
        </p:nvSpPr>
        <p:spPr bwMode="auto">
          <a:xfrm>
            <a:off x="184638" y="981075"/>
            <a:ext cx="8043497" cy="0"/>
          </a:xfrm>
          <a:prstGeom prst="line">
            <a:avLst/>
          </a:prstGeom>
          <a:noFill/>
          <a:ln w="34925">
            <a:solidFill>
              <a:srgbClr val="697F9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60935" name="Line 7"/>
          <p:cNvSpPr>
            <a:spLocks noChangeShapeType="1"/>
          </p:cNvSpPr>
          <p:nvPr/>
        </p:nvSpPr>
        <p:spPr bwMode="auto">
          <a:xfrm>
            <a:off x="184639" y="6308725"/>
            <a:ext cx="8774723" cy="0"/>
          </a:xfrm>
          <a:prstGeom prst="line">
            <a:avLst/>
          </a:prstGeom>
          <a:noFill/>
          <a:ln w="34925">
            <a:solidFill>
              <a:srgbClr val="697F9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661952" name="Group 0"/>
          <p:cNvGraphicFramePr>
            <a:graphicFrameLocks noGrp="1"/>
          </p:cNvGraphicFramePr>
          <p:nvPr/>
        </p:nvGraphicFramePr>
        <p:xfrm>
          <a:off x="252046" y="1196980"/>
          <a:ext cx="3853960" cy="5385755"/>
        </p:xfrm>
        <a:graphic>
          <a:graphicData uri="http://schemas.openxmlformats.org/drawingml/2006/table">
            <a:tbl>
              <a:tblPr/>
              <a:tblGrid>
                <a:gridCol w="731227"/>
                <a:gridCol w="731226"/>
                <a:gridCol w="848458"/>
                <a:gridCol w="772257"/>
                <a:gridCol w="770792"/>
              </a:tblGrid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30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131,154, 165, 20</a:t>
                      </a:r>
                    </a:p>
                  </a:txBody>
                  <a:tcPr marL="84406" marR="84406" horzOverflow="overflow">
                    <a:lnL cap="flat">
                      <a:noFill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AA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AA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AA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30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167, 128, 168, 0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80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80A8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30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131,154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30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165, 73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cap="flat">
                      <a:noFill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AA5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AA5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AA5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30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167, 128, 168,43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80A8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80A8">
                        <a:alpha val="59000"/>
                      </a:srgbClr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cap="flat">
                      <a:noFill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AA5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30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105,127, 147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30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AA5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AA5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80A8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80A8">
                        <a:alpha val="59000"/>
                      </a:srgbClr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cap="flat">
                      <a:noFill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AA5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AA5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AA5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80A8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80A8">
                        <a:alpha val="59000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cap="flat">
                      <a:noFill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AA5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AA5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AA5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80A8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80A8">
                        <a:alpha val="59000"/>
                      </a:srgbClr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cap="flat">
                      <a:noFill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A7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A7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30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116,186, 126,30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A7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30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116,186, 126,0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A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A7E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cap="flat">
                      <a:noFill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A7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A7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A7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A7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A7E">
                        <a:alpha val="70000"/>
                      </a:srgbClr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cap="flat">
                      <a:noFill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2730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255, 204, 153, 0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2730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255, 255, 153, 0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cap="flat">
                      <a:noFill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cap="flat">
                      <a:noFill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cap="flat">
                      <a:noFill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7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7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30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255,212, 125,20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7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30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255,212, 125,0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7D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cap="flat">
                      <a:noFill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7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7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7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7D"/>
                    </a:solidFill>
                  </a:tcPr>
                </a:tc>
              </a:tr>
            </a:tbl>
          </a:graphicData>
        </a:graphic>
      </p:graphicFrame>
      <p:pic>
        <p:nvPicPr>
          <p:cNvPr id="2480128" name="Picture 0"/>
          <p:cNvPicPr>
            <a:picLocks noChangeAspect="1" noChangeArrowheads="1"/>
          </p:cNvPicPr>
          <p:nvPr/>
        </p:nvPicPr>
        <p:blipFill>
          <a:blip r:embed="rId13" cstate="print">
            <a:lum bright="42000" contrast="12000"/>
          </a:blip>
          <a:srcRect/>
          <a:stretch>
            <a:fillRect/>
          </a:stretch>
        </p:blipFill>
        <p:spPr bwMode="auto">
          <a:xfrm>
            <a:off x="8228137" y="187325"/>
            <a:ext cx="701919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80129" name="Text Box 1"/>
          <p:cNvSpPr txBox="1">
            <a:spLocks noChangeArrowheads="1"/>
          </p:cNvSpPr>
          <p:nvPr/>
        </p:nvSpPr>
        <p:spPr bwMode="auto">
          <a:xfrm>
            <a:off x="118699" y="6323018"/>
            <a:ext cx="261131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>
                <a:sym typeface="Symbol" pitchFamily="18" charset="2"/>
              </a:rPr>
              <a:t></a:t>
            </a:r>
            <a:r>
              <a:rPr lang="en-US" sz="1200">
                <a:sym typeface="Symbol" pitchFamily="18" charset="2"/>
              </a:rPr>
              <a:t> </a:t>
            </a:r>
            <a:r>
              <a:rPr lang="ru-RU" sz="1200">
                <a:sym typeface="Symbol" pitchFamily="18" charset="2"/>
              </a:rPr>
              <a:t>Иванов О.В., 2004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97F9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97F93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97F93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97F93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97F93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97F93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97F93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97F93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97F93"/>
          </a:solidFill>
          <a:latin typeface="Arial" pitchFamily="34" charset="0"/>
          <a:cs typeface="Arial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697F9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697F93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697F93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697F93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697F93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697F93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697F93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697F93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697F93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4639" y="1268413"/>
            <a:ext cx="877472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Arial 20-12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54784" name="Text Box 2048"/>
          <p:cNvSpPr txBox="1">
            <a:spLocks noChangeArrowheads="1"/>
          </p:cNvSpPr>
          <p:nvPr/>
        </p:nvSpPr>
        <p:spPr bwMode="auto">
          <a:xfrm>
            <a:off x="8360020" y="6453188"/>
            <a:ext cx="53193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F888EE17-8BA1-4250-966D-2E3784A99FBA}" type="slidenum">
              <a:rPr lang="en-US" sz="1400" b="1">
                <a:solidFill>
                  <a:schemeClr val="tx1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ru-RU" sz="1400" b="1">
              <a:solidFill>
                <a:schemeClr val="tx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4639" y="188914"/>
            <a:ext cx="777679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Arial 24-20, b</a:t>
            </a:r>
            <a:endParaRPr lang="ru-RU" smtClean="0"/>
          </a:p>
        </p:txBody>
      </p:sp>
      <p:sp>
        <p:nvSpPr>
          <p:cNvPr id="1657865" name="Line 3081"/>
          <p:cNvSpPr>
            <a:spLocks noChangeShapeType="1"/>
          </p:cNvSpPr>
          <p:nvPr/>
        </p:nvSpPr>
        <p:spPr bwMode="auto">
          <a:xfrm>
            <a:off x="184639" y="6308725"/>
            <a:ext cx="8774723" cy="0"/>
          </a:xfrm>
          <a:prstGeom prst="line">
            <a:avLst/>
          </a:prstGeom>
          <a:noFill/>
          <a:ln w="349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487296" name="Line 4096"/>
          <p:cNvSpPr>
            <a:spLocks noChangeShapeType="1"/>
          </p:cNvSpPr>
          <p:nvPr/>
        </p:nvSpPr>
        <p:spPr bwMode="auto">
          <a:xfrm>
            <a:off x="184638" y="981075"/>
            <a:ext cx="8043497" cy="0"/>
          </a:xfrm>
          <a:prstGeom prst="line">
            <a:avLst/>
          </a:prstGeom>
          <a:noFill/>
          <a:ln w="34925">
            <a:solidFill>
              <a:srgbClr val="697F9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487297" name="Picture 4097"/>
          <p:cNvPicPr>
            <a:picLocks noChangeAspect="1" noChangeArrowheads="1"/>
          </p:cNvPicPr>
          <p:nvPr/>
        </p:nvPicPr>
        <p:blipFill>
          <a:blip r:embed="rId14" cstate="print">
            <a:lum bright="42000" contrast="12000"/>
          </a:blip>
          <a:srcRect/>
          <a:stretch>
            <a:fillRect/>
          </a:stretch>
        </p:blipFill>
        <p:spPr bwMode="auto">
          <a:xfrm>
            <a:off x="8228135" y="187325"/>
            <a:ext cx="701919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87298" name="Text Box 4098"/>
          <p:cNvSpPr txBox="1">
            <a:spLocks noChangeArrowheads="1"/>
          </p:cNvSpPr>
          <p:nvPr/>
        </p:nvSpPr>
        <p:spPr bwMode="auto">
          <a:xfrm>
            <a:off x="118697" y="6323014"/>
            <a:ext cx="261131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>
                <a:solidFill>
                  <a:schemeClr val="tx1"/>
                </a:solidFill>
                <a:sym typeface="Symbol" pitchFamily="18" charset="2"/>
              </a:rPr>
              <a:t></a:t>
            </a:r>
            <a:r>
              <a:rPr lang="en-US" sz="1200">
                <a:solidFill>
                  <a:schemeClr val="tx1"/>
                </a:solidFill>
                <a:sym typeface="Symbol" pitchFamily="18" charset="2"/>
              </a:rPr>
              <a:t> </a:t>
            </a:r>
            <a:r>
              <a:rPr lang="ru-RU" sz="1200">
                <a:solidFill>
                  <a:schemeClr val="tx1"/>
                </a:solidFill>
                <a:sym typeface="Symbol" pitchFamily="18" charset="2"/>
              </a:rPr>
              <a:t>Иванов О.В. 200</a:t>
            </a:r>
            <a:r>
              <a:rPr lang="en-US" sz="1200">
                <a:solidFill>
                  <a:schemeClr val="tx1"/>
                </a:solidFill>
                <a:sym typeface="Symbol" pitchFamily="18" charset="2"/>
              </a:rPr>
              <a:t>5</a:t>
            </a:r>
            <a:endParaRPr lang="ru-RU" sz="1200">
              <a:solidFill>
                <a:schemeClr val="tx1"/>
              </a:solidFill>
              <a:sym typeface="Symbol" pitchFamily="18" charset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ransition>
    <p:zoom/>
    <p:sndAc>
      <p:stSnd>
        <p:snd r:embed="rId13" name="TYPE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algn="just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06400" indent="-177800" algn="just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635000" indent="-114300" algn="just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14400" indent="-165100" algn="just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1206500" indent="-177800" algn="just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1663700" indent="-177800" algn="just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120900" indent="-177800" algn="just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2578100" indent="-177800" algn="just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035300" indent="-177800" algn="just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39360" y="1268413"/>
            <a:ext cx="472000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Цвет шрифта: 105, 127, 147</a:t>
            </a:r>
          </a:p>
          <a:p>
            <a:pPr lvl="0"/>
            <a:endParaRPr lang="ru-RU" smtClean="0"/>
          </a:p>
          <a:p>
            <a:pPr lvl="0"/>
            <a:r>
              <a:rPr lang="ru-RU" smtClean="0"/>
              <a:t>Цифры в таблице: </a:t>
            </a:r>
          </a:p>
          <a:p>
            <a:pPr lvl="0"/>
            <a:r>
              <a:rPr lang="en-US" smtClean="0"/>
              <a:t>R, G, B, %</a:t>
            </a:r>
            <a:r>
              <a:rPr lang="ru-RU" smtClean="0"/>
              <a:t>прозрочности</a:t>
            </a:r>
            <a:endParaRPr lang="en-US" smtClean="0"/>
          </a:p>
          <a:p>
            <a:pPr lvl="0"/>
            <a:endParaRPr lang="ru-RU" smtClean="0"/>
          </a:p>
          <a:p>
            <a:pPr lvl="0"/>
            <a:r>
              <a:rPr lang="ru-RU" smtClean="0"/>
              <a:t>Цвет шрифта в таблице: 39, 48, 55</a:t>
            </a:r>
          </a:p>
          <a:p>
            <a:pPr lvl="0"/>
            <a:endParaRPr lang="ru-RU" smtClean="0"/>
          </a:p>
        </p:txBody>
      </p:sp>
      <p:sp>
        <p:nvSpPr>
          <p:cNvPr id="1660931" name="Text Box 3"/>
          <p:cNvSpPr txBox="1">
            <a:spLocks noChangeArrowheads="1"/>
          </p:cNvSpPr>
          <p:nvPr/>
        </p:nvSpPr>
        <p:spPr bwMode="auto">
          <a:xfrm>
            <a:off x="8360020" y="6453188"/>
            <a:ext cx="53193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CA12E5B8-A97C-4D61-A3C2-FA9B5E3BF7D2}" type="slidenum">
              <a:rPr lang="en-US" sz="1400" b="1"/>
              <a:pPr algn="r">
                <a:spcBef>
                  <a:spcPct val="50000"/>
                </a:spcBef>
              </a:pPr>
              <a:t>‹#›</a:t>
            </a:fld>
            <a:endParaRPr lang="ru-RU" sz="1400" b="1"/>
          </a:p>
        </p:txBody>
      </p:sp>
      <p:sp>
        <p:nvSpPr>
          <p:cNvPr id="16609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84640" y="188916"/>
            <a:ext cx="5983166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Arial 24-20, b</a:t>
            </a:r>
            <a:endParaRPr lang="ru-RU" smtClean="0"/>
          </a:p>
        </p:txBody>
      </p:sp>
      <p:sp>
        <p:nvSpPr>
          <p:cNvPr id="1660934" name="Line 6"/>
          <p:cNvSpPr>
            <a:spLocks noChangeShapeType="1"/>
          </p:cNvSpPr>
          <p:nvPr/>
        </p:nvSpPr>
        <p:spPr bwMode="auto">
          <a:xfrm>
            <a:off x="184638" y="981075"/>
            <a:ext cx="8043497" cy="0"/>
          </a:xfrm>
          <a:prstGeom prst="line">
            <a:avLst/>
          </a:prstGeom>
          <a:noFill/>
          <a:ln w="34925">
            <a:solidFill>
              <a:srgbClr val="697F9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60935" name="Line 7"/>
          <p:cNvSpPr>
            <a:spLocks noChangeShapeType="1"/>
          </p:cNvSpPr>
          <p:nvPr/>
        </p:nvSpPr>
        <p:spPr bwMode="auto">
          <a:xfrm>
            <a:off x="184639" y="6308725"/>
            <a:ext cx="8774723" cy="0"/>
          </a:xfrm>
          <a:prstGeom prst="line">
            <a:avLst/>
          </a:prstGeom>
          <a:noFill/>
          <a:ln w="34925">
            <a:solidFill>
              <a:srgbClr val="697F93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1661952" name="Group 0"/>
          <p:cNvGraphicFramePr>
            <a:graphicFrameLocks noGrp="1"/>
          </p:cNvGraphicFramePr>
          <p:nvPr/>
        </p:nvGraphicFramePr>
        <p:xfrm>
          <a:off x="252046" y="1196978"/>
          <a:ext cx="3853960" cy="5385755"/>
        </p:xfrm>
        <a:graphic>
          <a:graphicData uri="http://schemas.openxmlformats.org/drawingml/2006/table">
            <a:tbl>
              <a:tblPr/>
              <a:tblGrid>
                <a:gridCol w="731227"/>
                <a:gridCol w="731226"/>
                <a:gridCol w="848458"/>
                <a:gridCol w="772257"/>
                <a:gridCol w="770792"/>
              </a:tblGrid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30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131,154, 165, 20</a:t>
                      </a:r>
                    </a:p>
                  </a:txBody>
                  <a:tcPr marL="84406" marR="84406" horzOverflow="overflow">
                    <a:lnL cap="flat">
                      <a:noFill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AA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AA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AA5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30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167, 128, 168, 0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80A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80A8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30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131,154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30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165, 73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cap="flat">
                      <a:noFill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AA5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AA5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AA5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30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167, 128, 168,43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80A8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80A8">
                        <a:alpha val="59000"/>
                      </a:srgbClr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cap="flat">
                      <a:noFill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AA5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30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105,127, 147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30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AA5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AA5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80A8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80A8">
                        <a:alpha val="59000"/>
                      </a:srgbClr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cap="flat">
                      <a:noFill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AA5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AA5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AA5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80A8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80A8">
                        <a:alpha val="59000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cap="flat">
                      <a:noFill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AA5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AA5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39AA5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80A8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780A8">
                        <a:alpha val="59000"/>
                      </a:srgbClr>
                    </a:solidFill>
                  </a:tcPr>
                </a:tc>
              </a:tr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cap="flat">
                      <a:noFill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A7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A7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30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116,186, 126,30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A7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30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116,186, 126,0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A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A7E"/>
                    </a:solidFill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cap="flat">
                      <a:noFill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A7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A7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A7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A7E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4BA7E">
                        <a:alpha val="70000"/>
                      </a:srgbClr>
                    </a:solidFill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cap="flat">
                      <a:noFill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2730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255, 204, 153, 0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2730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255, 255, 153, 0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cap="flat">
                      <a:noFill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cap="flat">
                      <a:noFill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cap="flat">
                      <a:noFill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7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7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30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255,212, 125,20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7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73037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255,212, 125,0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7D"/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cap="flat">
                      <a:noFill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7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7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7D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7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273037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839A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47D"/>
                    </a:solidFill>
                  </a:tcPr>
                </a:tc>
              </a:tr>
            </a:tbl>
          </a:graphicData>
        </a:graphic>
      </p:graphicFrame>
      <p:pic>
        <p:nvPicPr>
          <p:cNvPr id="2480128" name="Picture 0"/>
          <p:cNvPicPr>
            <a:picLocks noChangeAspect="1" noChangeArrowheads="1"/>
          </p:cNvPicPr>
          <p:nvPr/>
        </p:nvPicPr>
        <p:blipFill>
          <a:blip r:embed="rId13" cstate="print">
            <a:lum bright="42000" contrast="12000"/>
          </a:blip>
          <a:srcRect/>
          <a:stretch>
            <a:fillRect/>
          </a:stretch>
        </p:blipFill>
        <p:spPr bwMode="auto">
          <a:xfrm>
            <a:off x="8228136" y="187325"/>
            <a:ext cx="701919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80129" name="Text Box 1"/>
          <p:cNvSpPr txBox="1">
            <a:spLocks noChangeArrowheads="1"/>
          </p:cNvSpPr>
          <p:nvPr/>
        </p:nvSpPr>
        <p:spPr bwMode="auto">
          <a:xfrm>
            <a:off x="118698" y="6323016"/>
            <a:ext cx="261131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200">
                <a:sym typeface="Symbol" pitchFamily="18" charset="2"/>
              </a:rPr>
              <a:t></a:t>
            </a:r>
            <a:r>
              <a:rPr lang="en-US" sz="1200">
                <a:sym typeface="Symbol" pitchFamily="18" charset="2"/>
              </a:rPr>
              <a:t> </a:t>
            </a:r>
            <a:r>
              <a:rPr lang="ru-RU" sz="1200">
                <a:sym typeface="Symbol" pitchFamily="18" charset="2"/>
              </a:rPr>
              <a:t>Иванов О.В., 2004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97F9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97F93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97F93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97F93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97F93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97F93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97F93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97F93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97F93"/>
          </a:solidFill>
          <a:latin typeface="Arial" pitchFamily="34" charset="0"/>
          <a:cs typeface="Arial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697F9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697F93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rgbClr val="697F93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697F93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697F93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697F93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697F93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697F93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rgbClr val="697F93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626A607B-970A-4AC6-9780-C132E4F75ACE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717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  <p:sldLayoutId id="2147484208" r:id="rId12"/>
  </p:sldLayoutIdLst>
  <p:transition>
    <p:zoom/>
    <p:sndAc>
      <p:stSnd>
        <p:snd r:embed="rId14" name="TYPE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27478855-D053-4084-9D48-FC4DA9997A3C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4506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ru-RU" altLang="en-US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A690EC85-FD28-4879-8178-3F415DC98670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11162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16834"/>
            <a:ext cx="7772400" cy="254771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работа с обучающимися в КГКОУ ШИ 11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7232848" cy="144016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Директор  КГКОУ ШИ 11</a:t>
            </a:r>
          </a:p>
          <a:p>
            <a:pPr algn="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Крымзина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С.М.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Users\Владелец\Pictures\Школьная\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25950"/>
            <a:ext cx="2139950" cy="243205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500077"/>
              </p:ext>
            </p:extLst>
          </p:nvPr>
        </p:nvGraphicFramePr>
        <p:xfrm>
          <a:off x="0" y="260648"/>
          <a:ext cx="9144000" cy="5870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низ 9"/>
          <p:cNvSpPr/>
          <p:nvPr/>
        </p:nvSpPr>
        <p:spPr bwMode="auto">
          <a:xfrm rot="2739827">
            <a:off x="1715409" y="925187"/>
            <a:ext cx="502061" cy="1083132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трелка вниз 20"/>
          <p:cNvSpPr/>
          <p:nvPr/>
        </p:nvSpPr>
        <p:spPr bwMode="auto">
          <a:xfrm>
            <a:off x="5639796" y="980728"/>
            <a:ext cx="504056" cy="936104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Владелец\Pictures\10peopleattarget3124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1994" y="4725144"/>
            <a:ext cx="1588039" cy="1389534"/>
          </a:xfrm>
          <a:prstGeom prst="rect">
            <a:avLst/>
          </a:prstGeom>
          <a:noFill/>
        </p:spPr>
      </p:pic>
      <p:sp>
        <p:nvSpPr>
          <p:cNvPr id="15" name="Стрелка вниз 14"/>
          <p:cNvSpPr/>
          <p:nvPr/>
        </p:nvSpPr>
        <p:spPr bwMode="auto">
          <a:xfrm rot="16200000">
            <a:off x="4620758" y="3408574"/>
            <a:ext cx="397995" cy="1628927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Блок-схема: процесс 8"/>
          <p:cNvSpPr/>
          <p:nvPr/>
        </p:nvSpPr>
        <p:spPr bwMode="auto">
          <a:xfrm>
            <a:off x="1835696" y="188640"/>
            <a:ext cx="6192688" cy="936104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Система профессионального самоопределения        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обучающихся КГКОУ ШИ 11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 bwMode="auto">
          <a:xfrm rot="19459342">
            <a:off x="6075504" y="2629857"/>
            <a:ext cx="504056" cy="79208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1675750" y="3106914"/>
            <a:ext cx="504056" cy="504056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4506" y="1916832"/>
            <a:ext cx="2448272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Первый этап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профессионально-информационный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(1 – 4 класс)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3722" y="3610970"/>
            <a:ext cx="2448272" cy="122413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Второй этап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профессиональное воспитание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(5 – 7 класс)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трелка вниз 17"/>
          <p:cNvSpPr/>
          <p:nvPr/>
        </p:nvSpPr>
        <p:spPr bwMode="auto">
          <a:xfrm rot="2453549">
            <a:off x="3875058" y="2613450"/>
            <a:ext cx="504056" cy="891085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62637" y="3459404"/>
            <a:ext cx="2448272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Третий этап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профессиональное самоопределение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реального выбора будущей профессии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(8-9 классы)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75659" y="1894028"/>
            <a:ext cx="230425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Трудовое обучение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(5 – 9 класс)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Эффективными формами работы считаем проведение совместных мероприятий обучающихся, родителей и социальных партнеров, выставки творчества, презентации опыта трудовог</a:t>
            </a:r>
            <a:r>
              <a:rPr lang="ru-RU" dirty="0" smtClean="0"/>
              <a:t>о воспитания. </a:t>
            </a:r>
            <a:endParaRPr lang="ru-RU" dirty="0"/>
          </a:p>
        </p:txBody>
      </p:sp>
      <p:pic>
        <p:nvPicPr>
          <p:cNvPr id="3074" name="Picture 2" descr="C:\Users\Владелец\Downloads\Attachments_lady.na777@mail.ru_2017-08-06_17-09-47\IMG_13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56438"/>
            <a:ext cx="3312368" cy="2484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46" y="4077072"/>
            <a:ext cx="3351591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Владелец\Desktop\IMG_2165.jpg"/>
          <p:cNvPicPr>
            <a:picLocks noChangeAspect="1" noChangeArrowheads="1"/>
          </p:cNvPicPr>
          <p:nvPr/>
        </p:nvPicPr>
        <p:blipFill rotWithShape="1">
          <a:blip r:embed="rId4" cstate="print"/>
          <a:srcRect b="12566"/>
          <a:stretch/>
        </p:blipFill>
        <p:spPr bwMode="auto">
          <a:xfrm>
            <a:off x="4526276" y="4077073"/>
            <a:ext cx="382772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02863" y="1437510"/>
            <a:ext cx="3744416" cy="2496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 эффективности реализации модели профессионального самоопределения выпускников КГКОУ ШИ 11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431" y="1772817"/>
            <a:ext cx="5709522" cy="395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шаблон НМТП">
  <a:themeElements>
    <a:clrScheme name="шаблон НМТ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шаблон НМТП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697F93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697F93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шаблон НМТ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НМТ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НМТ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НМТ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НМТ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НМТ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НМТ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Шаблон Презентации 2">
  <a:themeElements>
    <a:clrScheme name="Шаблон Презентации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Шаблон Презентации 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697F93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697F93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Шаблон Презентации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шаблон НМТП">
  <a:themeElements>
    <a:clrScheme name="шаблон НМТ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шаблон НМТП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697F93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697F93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шаблон НМТ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НМТ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НМТ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НМТ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НМТ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НМТ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НМТ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Шаблон Презентации 2">
  <a:themeElements>
    <a:clrScheme name="Шаблон Презентации 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Шаблон Презентации 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697F93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rgbClr val="697F93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Шаблон Презентации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Презентации 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Презентации 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Край">
  <a:themeElements>
    <a:clrScheme name="1_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Край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Край">
  <a:themeElements>
    <a:clrScheme name="2_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2_Край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2_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209312</Template>
  <TotalTime>729</TotalTime>
  <Words>135</Words>
  <Application>Microsoft Office PowerPoint</Application>
  <PresentationFormat>Экран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шаблон НМТП</vt:lpstr>
      <vt:lpstr>Шаблон Презентации 2</vt:lpstr>
      <vt:lpstr>1_шаблон НМТП</vt:lpstr>
      <vt:lpstr>1_Шаблон Презентации 2</vt:lpstr>
      <vt:lpstr>Край</vt:lpstr>
      <vt:lpstr>1_Край</vt:lpstr>
      <vt:lpstr>2_Край</vt:lpstr>
      <vt:lpstr>Профориентационная работа с обучающимися в КГКОУ ШИ 11</vt:lpstr>
      <vt:lpstr>Презентация PowerPoint</vt:lpstr>
      <vt:lpstr>Презентация PowerPoint</vt:lpstr>
      <vt:lpstr>Эффективными формами работы считаем проведение совместных мероприятий обучающихся, родителей и социальных партнеров, выставки творчества, презентации опыта трудового воспитания. </vt:lpstr>
      <vt:lpstr>Мониторинг эффективности реализации модели профессионального самоопределения выпускников КГКОУ ШИ 11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Управленческие аспекты деятельности руководителя  по вопросам профессионального самоопределения обучающихся с ОВЗ на возрастных этапах профессиональной ориентации</dc:title>
  <dc:creator>Владелец</dc:creator>
  <cp:lastModifiedBy>Пользователь Windows</cp:lastModifiedBy>
  <cp:revision>65</cp:revision>
  <dcterms:created xsi:type="dcterms:W3CDTF">2017-07-25T10:56:08Z</dcterms:created>
  <dcterms:modified xsi:type="dcterms:W3CDTF">2017-09-07T05:22:47Z</dcterms:modified>
</cp:coreProperties>
</file>