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1" r:id="rId7"/>
    <p:sldId id="260" r:id="rId8"/>
    <p:sldId id="264" r:id="rId9"/>
    <p:sldId id="268" r:id="rId10"/>
    <p:sldId id="267" r:id="rId11"/>
    <p:sldId id="266" r:id="rId12"/>
    <p:sldId id="270" r:id="rId13"/>
    <p:sldId id="265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08004\Desktop\Документация\Абилимпикс 16.08\RiGERMj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7" y="22029"/>
            <a:ext cx="7668344" cy="124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2204864"/>
            <a:ext cx="7434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«</a:t>
            </a:r>
            <a:r>
              <a:rPr lang="en-US" sz="3600" b="1" dirty="0" err="1">
                <a:solidFill>
                  <a:schemeClr val="tx2"/>
                </a:solidFill>
              </a:rPr>
              <a:t>Abilimpics</a:t>
            </a:r>
            <a:r>
              <a:rPr lang="ru-RU" sz="3600" b="1" dirty="0">
                <a:solidFill>
                  <a:schemeClr val="tx2"/>
                </a:solidFill>
              </a:rPr>
              <a:t> как направление внеурочной деятельности для социализации обучающихся с ОВЗ»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8561" y="618180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 ШМО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Сухарь Наталья Викторовна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73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 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Museo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2510" y="382011"/>
            <a:ext cx="5344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Художественное вышивание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0" y="1484784"/>
            <a:ext cx="2567525" cy="2657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11" y="1484784"/>
            <a:ext cx="2792502" cy="2712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44" y="2420888"/>
            <a:ext cx="2884489" cy="302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8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00" y="3136160"/>
            <a:ext cx="4962453" cy="372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85644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62" y="759773"/>
            <a:ext cx="2998033" cy="224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44942" y="116632"/>
            <a:ext cx="329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Резьба по дереву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169" y="785630"/>
            <a:ext cx="1807403" cy="240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88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0"/>
            <a:ext cx="9144000" cy="6876132"/>
          </a:xfrm>
        </p:spPr>
      </p:pic>
    </p:spTree>
    <p:extLst>
      <p:ext uri="{BB962C8B-B14F-4D97-AF65-F5344CB8AC3E}">
        <p14:creationId xmlns:p14="http://schemas.microsoft.com/office/powerpoint/2010/main" val="23253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255322" cy="4013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" y="836712"/>
            <a:ext cx="8309262" cy="4318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2" y="1412776"/>
            <a:ext cx="8438094" cy="43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99" y="19918"/>
            <a:ext cx="9202099" cy="6838082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Для организации подготовки и участия обучающихся в конкурсном движении «Абилимпикс» 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необходимо: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реализовывать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программы внеурочной деятельности через организацию в ОУ кружков «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Бисероплетение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 и вязание», «Резьба по дереву», «Художественное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вышивание»;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улучшать материально – техническую базу 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овышать профессиональный уровень кадрового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состава через организацию курсов повышения квалификации педагогов  дополнительного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образования.</a:t>
            </a:r>
          </a:p>
          <a:p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400" y="1196752"/>
            <a:ext cx="288032" cy="216024"/>
          </a:xfrm>
        </p:spPr>
        <p:txBody>
          <a:bodyPr>
            <a:noAutofit/>
          </a:bodyPr>
          <a:lstStyle/>
          <a:p>
            <a:pPr algn="just"/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88422"/>
            <a:ext cx="4066823" cy="304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141277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«Абилимпикс» – это чемпионат профессионального мастерства среди людей с инвалидностью. Название – сокращение от английского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Olympics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Abilities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Абилимпикс» – чемпионат профессионального мастерства среди людей с инвалидностью и ОВЗ.  </a:t>
            </a:r>
          </a:p>
        </p:txBody>
      </p:sp>
    </p:spTree>
    <p:extLst>
      <p:ext uri="{BB962C8B-B14F-4D97-AF65-F5344CB8AC3E}">
        <p14:creationId xmlns:p14="http://schemas.microsoft.com/office/powerpoint/2010/main" val="37950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" y="30583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20080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Цель: повышение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престижа рабочих профессий и развитие профессионального образования.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49080"/>
            <a:ext cx="4465020" cy="251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32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05964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5" y="3821848"/>
            <a:ext cx="4202599" cy="2457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87" y="404664"/>
            <a:ext cx="3947931" cy="2960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87" y="3592468"/>
            <a:ext cx="3888559" cy="2916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5" y="554878"/>
            <a:ext cx="4267497" cy="2660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172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116632"/>
            <a:ext cx="9144001" cy="386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0" y="4028733"/>
            <a:ext cx="5234106" cy="2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0"/>
            <a:ext cx="9144000" cy="672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232"/>
            <a:ext cx="9144000" cy="543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5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73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F3F3F"/>
                </a:solidFill>
                <a:latin typeface="Museo Sans"/>
              </a:rPr>
              <a:t>Школьники</a:t>
            </a:r>
          </a:p>
          <a:p>
            <a:endParaRPr lang="ru-RU" dirty="0">
              <a:solidFill>
                <a:srgbClr val="3F3F3F"/>
              </a:solidFill>
              <a:latin typeface="Museo Sans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Администрирование баз данных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Веб-дизайн и разработка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Вязание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Декоративное искусство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useo Sans"/>
            </a:endParaRPr>
          </a:p>
          <a:p>
            <a:pPr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useo Sans"/>
              </a:rPr>
              <a:t>Дизайн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персонажей/Анимация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Инженерный дизайн САПР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Информационная безопасность</a:t>
            </a:r>
          </a:p>
          <a:p>
            <a:pPr>
              <a:buFont typeface="+mj-lt"/>
              <a:buAutoNum type="arabicPeriod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Museo Sans"/>
              </a:rPr>
              <a:t>Лего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-конструирование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Мультимедийная журналистика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Переводчик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Разработчик виртуальной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useo Sans"/>
              </a:rPr>
              <a:t>и дополненной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реальности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Робототехника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Резьба по дереву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Театральное искусство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Флористика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Фотограф-репортер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Художественное вышивание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Художественный дизайн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useo Sans"/>
              </a:rPr>
              <a:t>Экономика и бухгалтерский учет </a:t>
            </a:r>
            <a:endParaRPr lang="ru-RU" b="0" i="0" dirty="0">
              <a:solidFill>
                <a:schemeClr val="tx2">
                  <a:lumMod val="75000"/>
                </a:schemeClr>
              </a:solidFill>
              <a:effectLst/>
              <a:latin typeface="Museo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5528" y="332656"/>
            <a:ext cx="2863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Школьники с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у.о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8673" y="1099255"/>
            <a:ext cx="1835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Вязание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8517" y="1696792"/>
            <a:ext cx="3118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Бисероплетение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220012"/>
            <a:ext cx="40552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Художественное вышивание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3200" y="3284984"/>
            <a:ext cx="3350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Резьба по дереву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62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1916832"/>
            <a:ext cx="6840760" cy="2376264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5771"/>
            <a:ext cx="3127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Бисероплетение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4748"/>
            <a:ext cx="2353773" cy="2991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13" y="957726"/>
            <a:ext cx="1921961" cy="2124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21" y="928054"/>
            <a:ext cx="1992271" cy="2085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6672"/>
            <a:ext cx="2086353" cy="3722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21" y="3789040"/>
            <a:ext cx="5260076" cy="2958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87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191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Цель: повышение престижа рабочих профессий и развитие профессионального образования.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08004</dc:creator>
  <cp:lastModifiedBy>08004</cp:lastModifiedBy>
  <cp:revision>28</cp:revision>
  <dcterms:created xsi:type="dcterms:W3CDTF">2017-08-27T03:37:15Z</dcterms:created>
  <dcterms:modified xsi:type="dcterms:W3CDTF">2017-08-27T08:22:18Z</dcterms:modified>
</cp:coreProperties>
</file>