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2636913"/>
            <a:ext cx="3672408" cy="230425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Урок</a:t>
            </a:r>
            <a:endParaRPr lang="ru-RU" sz="11500" dirty="0"/>
          </a:p>
        </p:txBody>
      </p:sp>
      <p:pic>
        <p:nvPicPr>
          <p:cNvPr id="4" name="Содержимое 3" descr="DSC06605.JPG"/>
          <p:cNvPicPr>
            <a:picLocks noChangeAspect="1"/>
          </p:cNvPicPr>
          <p:nvPr/>
        </p:nvPicPr>
        <p:blipFill>
          <a:blip r:embed="rId2" cstate="print"/>
          <a:srcRect l="16421" t="16325" r="11724" b="10420"/>
          <a:stretch>
            <a:fillRect/>
          </a:stretch>
        </p:blipFill>
        <p:spPr>
          <a:xfrm rot="5400000">
            <a:off x="-347122" y="1003306"/>
            <a:ext cx="6309852" cy="4824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3808" y="5229200"/>
            <a:ext cx="6300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Мужества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6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7684889" cy="57636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064" y="539298"/>
            <a:ext cx="7885384" cy="5914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84" y="138949"/>
            <a:ext cx="8496944" cy="6372708"/>
          </a:xfrm>
        </p:spPr>
      </p:pic>
      <p:sp>
        <p:nvSpPr>
          <p:cNvPr id="5" name="TextBox 4"/>
          <p:cNvSpPr txBox="1"/>
          <p:nvPr/>
        </p:nvSpPr>
        <p:spPr>
          <a:xfrm>
            <a:off x="75488" y="5277108"/>
            <a:ext cx="906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Скрыпина</a:t>
            </a:r>
            <a:r>
              <a:rPr lang="ru-RU" sz="3600" b="1" dirty="0" smtClean="0">
                <a:solidFill>
                  <a:schemeClr val="bg1"/>
                </a:solidFill>
              </a:rPr>
              <a:t> Н.М. рассказывает о войне на Дальнем Востоке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12676"/>
            <a:ext cx="7824869" cy="5868652"/>
          </a:xfrm>
        </p:spPr>
      </p:pic>
      <p:sp>
        <p:nvSpPr>
          <p:cNvPr id="5" name="TextBox 4"/>
          <p:cNvSpPr txBox="1"/>
          <p:nvPr/>
        </p:nvSpPr>
        <p:spPr>
          <a:xfrm>
            <a:off x="755576" y="515719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Твердохлеб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А.И.д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емонстрирует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фильм о войне с Японией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338873" cy="6254155"/>
          </a:xfrm>
        </p:spPr>
      </p:pic>
      <p:sp>
        <p:nvSpPr>
          <p:cNvPr id="3" name="TextBox 2"/>
          <p:cNvSpPr txBox="1"/>
          <p:nvPr/>
        </p:nvSpPr>
        <p:spPr>
          <a:xfrm>
            <a:off x="832726" y="5301208"/>
            <a:ext cx="7633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 класс с классным руководителем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Погнаева</a:t>
            </a:r>
            <a:r>
              <a:rPr lang="ru-RU" sz="3200" b="1" dirty="0" smtClean="0">
                <a:solidFill>
                  <a:schemeClr val="bg1"/>
                </a:solidFill>
              </a:rPr>
              <a:t> Марина  Викторовна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000"/>
          </a:p>
        </p:txBody>
      </p:sp>
      <p:pic>
        <p:nvPicPr>
          <p:cNvPr id="4" name="Содержимое 3" descr="DSC06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4114"/>
            <a:ext cx="8280920" cy="6210690"/>
          </a:xfrm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5 «Б» класс с классным руководителем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Головатой Татьяной Андреевно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й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39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08008</cp:lastModifiedBy>
  <cp:revision>6</cp:revision>
  <dcterms:created xsi:type="dcterms:W3CDTF">2015-09-08T23:07:09Z</dcterms:created>
  <dcterms:modified xsi:type="dcterms:W3CDTF">2015-09-11T03:45:51Z</dcterms:modified>
</cp:coreProperties>
</file>