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E56D0-2F7B-4DAC-A3BB-F74D42C43632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FF82-8721-4BAF-9022-784BA07E668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E56D0-2F7B-4DAC-A3BB-F74D42C43632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FF82-8721-4BAF-9022-784BA07E66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E56D0-2F7B-4DAC-A3BB-F74D42C43632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FF82-8721-4BAF-9022-784BA07E66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E56D0-2F7B-4DAC-A3BB-F74D42C43632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FF82-8721-4BAF-9022-784BA07E66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E56D0-2F7B-4DAC-A3BB-F74D42C43632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FF82-8721-4BAF-9022-784BA07E668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E56D0-2F7B-4DAC-A3BB-F74D42C43632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FF82-8721-4BAF-9022-784BA07E66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E56D0-2F7B-4DAC-A3BB-F74D42C43632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FF82-8721-4BAF-9022-784BA07E66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E56D0-2F7B-4DAC-A3BB-F74D42C43632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FF82-8721-4BAF-9022-784BA07E66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E56D0-2F7B-4DAC-A3BB-F74D42C43632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FF82-8721-4BAF-9022-784BA07E66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E56D0-2F7B-4DAC-A3BB-F74D42C43632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FF82-8721-4BAF-9022-784BA07E66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E56D0-2F7B-4DAC-A3BB-F74D42C43632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2DFFF82-8721-4BAF-9022-784BA07E668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8E56D0-2F7B-4DAC-A3BB-F74D42C43632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DFFF82-8721-4BAF-9022-784BA07E6688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332656"/>
            <a:ext cx="8064896" cy="6295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u="sng" cap="all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Викторина</a:t>
            </a:r>
            <a:endParaRPr lang="ru-RU" sz="36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Вопросы и ответы викторины.</a:t>
            </a:r>
            <a:r>
              <a:rPr lang="ru-RU" sz="2000" dirty="0" smtClean="0">
                <a:solidFill>
                  <a:srgbClr val="17365D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Когда   началась  война с Японией на Дальнем Востоке? 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(19 августа 1945года)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Когда и на какие города Японии были сброшены атомные бомбы?</a:t>
            </a:r>
            <a:endParaRPr lang="ru-RU" sz="20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(6 и 9 августа 1945, Хиросима, Нагасаки)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Назовите дату  окончания  войны Советской армии  с  Японией?                                            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(2 сентября  1945  года)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Сколько  солдат  Советской  армии  погибло  в  войне  с  Японией?                                         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(12  тысяч  человек)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Сколько  солдат    армии было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Квантунской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уничтожено  в  этой  войне?                                                                                                                               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(84 тысячи  солдат  и  офицеров и  600 тысяч  были  взяты  в  плен)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Назовите  земли,  возвращенные  в  состав  России  в  результате  победы  над  милитаристской  Японией? 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(Курильские  острова, Южный  Сахалин)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0737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</TotalTime>
  <Words>117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08013</dc:creator>
  <cp:lastModifiedBy>08013</cp:lastModifiedBy>
  <cp:revision>2</cp:revision>
  <dcterms:created xsi:type="dcterms:W3CDTF">2015-08-31T04:08:02Z</dcterms:created>
  <dcterms:modified xsi:type="dcterms:W3CDTF">2015-08-31T04:18:55Z</dcterms:modified>
</cp:coreProperties>
</file>