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3" r:id="rId21"/>
    <p:sldId id="278" r:id="rId22"/>
    <p:sldId id="285" r:id="rId23"/>
    <p:sldId id="282" r:id="rId24"/>
    <p:sldId id="279" r:id="rId25"/>
    <p:sldId id="281" r:id="rId26"/>
    <p:sldId id="280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512F21-CBA0-4C66-AFD6-78B12E6F7D5C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957070-893E-4E5F-BAF5-9875B71FE5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ucmopuockon/view/766620/?page=3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9351/225044291.5/0_bb29b_5c814765_M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ucmopuockon/view/766606/?page=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tki.yandex.ru/users/ucmopuockon/view/766605/?page=3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ucmopuockon/view/766604/?page=3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ucmopuockon/view/766603/?page=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otki.yandex.ru/users/ucmopuockon/view/766602/?page=2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ucmopuockon/view/766601/?page=2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otki.yandex.ru/users/ucmopuockon/view/766598/?page=2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ki.yandex.ru/users/ucmopuockon/view/766597/?page=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andex.ru/users/ucmopuockon/view/766588/?page=2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tki.yandex.ru/users/ucmopuockon/view/766596/?page=2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tki.yandex.ru/users/ucmopuockon/view/766586/?page=2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otki.yandex.ru/users/ucmopuockon/view/766591/?page=2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otki.yandex.ru/users/ucmopuockon/view/766594/?page=2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otki.yandex.ru/users/ucmopuockon/view/766592/?page=2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otki.yandex.ru/users/ucmopuockon/view/766593/?page=2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otki.yandex.ru/users/ucmopuockon/view/766587/?page=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9507/225044291.4/0_bb24c_76726816_M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andex.ru/users/ucmopuockon/view/766599?page=2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ki.yandex.ru/users/ucmopuockon/view/766589/?page=2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andex.ru/users/ucmopuockon/view/766626?page=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ucmopuockon/view/766624/?page=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ucmopuockon/view/766623?page=3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ucmopuockon/view/766622/?page=3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Победа над Японией</a:t>
            </a:r>
            <a:r>
              <a:rPr lang="ru-RU" sz="2000" cap="all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ХРОНИКИ ПОСЛЕДНЕГО РУБЕЖА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http://www.sakhalin.ru/Region/victory/images/to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02565" cy="14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Пехота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прикрытием танков в наступлении. Маньчжурия. Август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509/225044291.5/0_bb29c_a38852e4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7" y="1340768"/>
            <a:ext cx="7611199" cy="4827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28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огневой позиции советских войск. Маньчжурия. Август 1945 г.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-fotki.yandex.ru/get/9351/225044291.5/0_bb29b_5c814765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9125"/>
            <a:ext cx="8619311" cy="44616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28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Бойцы части майора Никитина занимают новый рубеж. Дальний Восток. 08 сентября 1945 г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-fotki.yandex.ru/get/9109/225044291.5/0_bb28e_b4d3b88f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5"/>
            <a:ext cx="7488832" cy="52871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64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>
                <a:effectLst/>
              </a:rPr>
              <a:t>.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советских войск в Маньчжурии.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-fotki.yandex.ru/get/9307/225044291.5/0_bb28d_b8ea5279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5" y="1327262"/>
            <a:ext cx="7251159" cy="4873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01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мотоциклисты у берегов Тихого океана. </a:t>
            </a: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18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1945 г.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http://img-fotki.yandex.ru/get/9354/225044291.5/0_bb28c_7185d021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20"/>
            <a:ext cx="7755215" cy="5491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79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9311/225044291.5/0_bb28b_f2775c67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1" cy="63317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1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0666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транспортеры под эскортом боевых кораблей идут к берегам Японии. 19 сентября 1945 г.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http://img-fotki.yandex.ru/get/9103/225044291.5/0_bb28a_a20208bb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4"/>
            <a:ext cx="8259271" cy="54934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50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Высадка советского десанта на берег Маньчжурии. 1945 г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501/225044291.5/0_bb289_ce8881dd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67183" cy="523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1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Разрушенный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дот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Хайларского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укрепленного района японцев. Забайкалье. 1945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513/225044291.5/0_bb286_35c346b5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024336" cy="4781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8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комсостав во главе с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К.А.Мерецковым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осматривает разбитые японские доты в районе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г.Хутоу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Маньчжурия. Сентябрь 1945 г.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http://img-fotki.yandex.ru/get/9168/225044291.5/0_bb285_a145ee3b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3641278" cy="52349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7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0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сентября – день окончания Второй мировой войны</a:t>
            </a:r>
            <a:r>
              <a:rPr lang="ru-RU" sz="2000" cap="all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896544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Между тем, разгром Советскими войсками более чем миллионной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Квантунской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армии в Маньчжурии – один из блестящих успехов русского оружия.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результате операции, основная часть которой длилась всего 10 дней -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9 по 19 августа 1945 года, было уничтожено 84 тысячи японских солдат и офицеров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Почти 600 тысяч были взяты в плен.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Потери Советской Армии составили 12 тысяч человек.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4041648" cy="4526280"/>
          </a:xfrm>
        </p:spPr>
        <p:txBody>
          <a:bodyPr>
            <a:noAutofit/>
          </a:bodyPr>
          <a:lstStyle/>
          <a:p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Именно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этот день в 1945 году Япония, последняя союзница Германии, вынуждена была подписать безоговорочную капитуляцию. В России эта дата долгое время оставалась как бы в тени Великой отечественной войны.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2 сентября был объявлен Днём воинской славы России. Между тем, разгром Советскими войсками более чем миллионной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Квантунской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армии в Маньчжурии – один из блестящих успехов русского оружия.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Союза, командир полка 63-й стрелковой дивизии 5 Армии майор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Г.Н.Губкин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офицерами у карты боевых действий. Маньчжурия. Август 1945 г.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http://img-fotki.yandex.ru/get/9325/225044291.5/0_bb27c_fd2a049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03287" cy="5180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8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Разведчики отряда Героя Советского Союза капитана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С.М.Кузнецова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японских знамен. Корея.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360/225044291.5/0_bb284_259a9411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2229"/>
            <a:ext cx="691276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войска проходят по улицам города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Чень-Чунь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Маньчжурия. Август 1945 </a:t>
            </a:r>
            <a:r>
              <a:rPr lang="ru-RU" sz="1800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800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320/225044291.5/0_bb27a_b6035309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11199" cy="52624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411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японской армии сдают оружие</a:t>
            </a: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2-й Дальневосточный фронт. 28 августа 1945 г.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http://img-fotki.yandex.ru/get/9111/225044291.5/0_bb27f_ec57615f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59271" cy="5319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80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Самурайские флаги в руках советских бойцов.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р.Сунгари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Август 1945 г. 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554/225044291.5/0_bb282_159cbd57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883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8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бойцы осматривают трофейную технику после разоружения одной из японских частей. 2-й Дальневосточный фронт. 06 сентября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348/225044291.5/0_bb280_1577240a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35135" cy="4506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82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969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Японская артиллерия крупного калибра, захваченная советскими войсками. 2-й Дальневосточный фронт</a:t>
            </a: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сентября 1945 г. </a:t>
            </a:r>
            <a:b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http://img-fotki.yandex.ru/get/9360/225044291.5/0_bb281_af239b5d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746049" cy="50189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10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effectLst/>
              </a:rPr>
              <a:t>.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Китайское население приветствует советских танкистов, вступивших в город. Дальний. </a:t>
            </a: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13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1945 г. </a:t>
            </a:r>
            <a:b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153/225044291.5/0_bb27b_4e3e8e86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11199" cy="4256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04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9507/225044291.4/0_bb24c_76726816_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1" y="1916832"/>
            <a:ext cx="7623810" cy="43224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06" y="5733256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Безоговорочная самурайская капитуляция </a:t>
            </a:r>
            <a:b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Японию вынудили к сдаче оружия не ядерные удары американцев, а советские войска</a:t>
            </a:r>
            <a:r>
              <a:rPr lang="ru-RU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26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. </a:t>
            </a:r>
            <a:r>
              <a:rPr lang="ru-RU" sz="1800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советской пехоты по степям Маньчжурии. Забайкальский фронт. 1945 г.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 descr="http://img-fotki.yandex.ru/get/9503/225044291.5/0_bb287_b17ccca5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6951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69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десант занимает населенный пункт </a:t>
            </a:r>
            <a:r>
              <a:rPr lang="ru-RU" sz="1800" b="1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северо-восточнее 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Пхеньяна.  Август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6721/225044291.5/0_bb27d_e959511d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27223" cy="4850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21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Экипаж командира звена </a:t>
            </a:r>
            <a:r>
              <a:rPr lang="ru-RU" sz="1800" b="1" cap="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М.Хазова</a:t>
            </a: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вылетом на аэродроме.  2-й Дальневосточный фронт.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513/225044291.5/0_bb2a2_56fdd37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8922"/>
            <a:ext cx="8331279" cy="5540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0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расчет «слухачей». Маньчжурия.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9328/225044291.5/0_bb2a0_43523552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83207" cy="52344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20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корабли проходят район Малого Хингана.  Амурская флотилия. 1945 г.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http://img-fotki.yandex.ru/get/9503/225044291.5/0_bb29f_11215bab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27223" cy="4781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4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18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Амурской флотилии высаживает десант. 1945 г. </a:t>
            </a:r>
            <a:endParaRPr lang="ru-RU" sz="1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-fotki.yandex.ru/get/5006/225044291.5/0_bb29e_d3907ce9_XX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24744"/>
            <a:ext cx="7632848" cy="5221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77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425</TotalTime>
  <Words>465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Победа над Японией </vt:lpstr>
      <vt:lpstr>2 сентября – день окончания Второй мировой войны. </vt:lpstr>
      <vt:lpstr>Безоговорочная самурайская капитуляция  Японию вынудили к сдаче оружия не ядерные удары американцев, а советские войска </vt:lpstr>
      <vt:lpstr>. Передвижение советской пехоты по степям Маньчжурии. Забайкальский фронт. 1945 г. </vt:lpstr>
      <vt:lpstr>Советский десант занимает населенный пункт                     северо-восточнее Пхеньяна.  Август 1945 г. </vt:lpstr>
      <vt:lpstr>Экипаж командира звена М.Хазова перед вылетом на аэродроме.  2-й Дальневосточный фронт. 1945 г. </vt:lpstr>
      <vt:lpstr>Женский расчет «слухачей». Маньчжурия. 1945 г. </vt:lpstr>
      <vt:lpstr>Советские корабли проходят район Малого Хингана.  Амурская флотилия. 1945 г.  </vt:lpstr>
      <vt:lpstr>Монитор Амурской флотилии высаживает десант. 1945 г. </vt:lpstr>
      <vt:lpstr>Пехота под прикрытием танков в наступлении. Маньчжурия. Август 1945 г. </vt:lpstr>
      <vt:lpstr>Вид огневой позиции советских войск. Маньчжурия. Август 1945 г.</vt:lpstr>
      <vt:lpstr>Бойцы части майора Никитина занимают новый рубеж. Дальний Восток. 08 сентября 1945 г</vt:lpstr>
      <vt:lpstr>. Наступление советских войск в Маньчжурии. 1945 г. </vt:lpstr>
      <vt:lpstr>Советские мотоциклисты у берегов Тихого океана.                        18 сентября 1945 г.  </vt:lpstr>
      <vt:lpstr>Презентация PowerPoint</vt:lpstr>
      <vt:lpstr>Советские транспортеры под эскортом боевых кораблей идут к берегам Японии. 19 сентября 1945 г.  </vt:lpstr>
      <vt:lpstr>Высадка советского десанта на берег Маньчжурии. 1945 г</vt:lpstr>
      <vt:lpstr>Разрушенный японский дот Хайларского укрепленного района японцев. Забайкалье. 1945 </vt:lpstr>
      <vt:lpstr>Высший комсостав во главе с К.А.Мерецковым осматривает разбитые японские доты в районе г.Хутоу. Маньчжурия. Сентябрь 1945 г.   </vt:lpstr>
      <vt:lpstr>Герой Советского Союза, командир полка 63-й стрелковой дивизии 5 Армии майор Г.Н.Губкин с офицерами у карты боевых действий. Маньчжурия. Август 1945 г. </vt:lpstr>
      <vt:lpstr>Разведчики отряда Героя Советского Союза капитана С.М.Кузнецова у японских знамен. Корея. 1945 г. </vt:lpstr>
      <vt:lpstr>Советские войска проходят по улицам города Чень-Чунь. Маньчжурия. Август 1945 г</vt:lpstr>
      <vt:lpstr>Солдаты японской армии сдают оружие.                                                  2-й Дальневосточный фронт. 28 августа 1945 г. </vt:lpstr>
      <vt:lpstr>Самурайские флаги в руках советских бойцов. р.Сунгари. Август 1945 г.  </vt:lpstr>
      <vt:lpstr>Советские бойцы осматривают трофейную технику после разоружения одной из японских частей. 2-й Дальневосточный фронт. 06 сентября 1945 г. </vt:lpstr>
      <vt:lpstr>Японская артиллерия крупного калибра, захваченная советскими войсками. 2-й Дальневосточный фронт.                         13 сентября 1945 г.   </vt:lpstr>
      <vt:lpstr>. Китайское население приветствует советских танкистов, вступивших в город. Дальний.                                                           13 сентября 1945 г.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Победа над Японией</dc:title>
  <dc:creator>08013</dc:creator>
  <cp:lastModifiedBy>08013</cp:lastModifiedBy>
  <cp:revision>17</cp:revision>
  <dcterms:created xsi:type="dcterms:W3CDTF">2015-08-24T03:30:26Z</dcterms:created>
  <dcterms:modified xsi:type="dcterms:W3CDTF">2015-08-31T23:47:29Z</dcterms:modified>
</cp:coreProperties>
</file>