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256" y="-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Весёлый настрой</a:t>
            </a:r>
            <a:endParaRPr lang="ru-RU" dirty="0"/>
          </a:p>
        </p:txBody>
      </p:sp>
      <p:pic>
        <p:nvPicPr>
          <p:cNvPr id="1026" name="Picture 2" descr="C:\Users\Михаил\Desktop\труд в совгавани\IMG_4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«Весёлый столяр»</a:t>
            </a:r>
            <a:endParaRPr lang="ru-RU" dirty="0"/>
          </a:p>
        </p:txBody>
      </p:sp>
      <p:pic>
        <p:nvPicPr>
          <p:cNvPr id="10242" name="Picture 2" descr="C:\Users\Михаил\Desktop\труд в совгавани\IMG_4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«Умелая швея»</a:t>
            </a:r>
            <a:endParaRPr lang="ru-RU" dirty="0"/>
          </a:p>
        </p:txBody>
      </p:sp>
      <p:pic>
        <p:nvPicPr>
          <p:cNvPr id="11266" name="Picture 2" descr="C:\Users\Михаил\Desktop\труд в совгавани\IMG_4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«Кулинар»</a:t>
            </a:r>
            <a:endParaRPr lang="ru-RU" dirty="0"/>
          </a:p>
        </p:txBody>
      </p:sp>
      <p:pic>
        <p:nvPicPr>
          <p:cNvPr id="12290" name="Picture 2" descr="C:\Users\Михаил\Desktop\труд в совгавани\IMG_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«Подарок»</a:t>
            </a:r>
            <a:endParaRPr lang="ru-RU" dirty="0"/>
          </a:p>
        </p:txBody>
      </p:sp>
      <p:pic>
        <p:nvPicPr>
          <p:cNvPr id="13314" name="Picture 2" descr="C:\Users\Михаил\Desktop\труд в совгавани\IMG_4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подарков</a:t>
            </a:r>
            <a:endParaRPr lang="ru-RU" dirty="0"/>
          </a:p>
        </p:txBody>
      </p:sp>
      <p:pic>
        <p:nvPicPr>
          <p:cNvPr id="14338" name="Picture 2" descr="C:\Users\Михаил\Desktop\труд в совгавани\IMG_4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Танцевальная группа</a:t>
            </a:r>
            <a:endParaRPr lang="ru-RU" dirty="0"/>
          </a:p>
        </p:txBody>
      </p:sp>
      <p:pic>
        <p:nvPicPr>
          <p:cNvPr id="16386" name="Picture 2" descr="C:\Users\Михаил\Desktop\труд в совгавани\IMG_4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Танцевальная группа</a:t>
            </a:r>
            <a:endParaRPr lang="ru-RU" dirty="0"/>
          </a:p>
        </p:txBody>
      </p:sp>
      <p:pic>
        <p:nvPicPr>
          <p:cNvPr id="17410" name="Picture 2" descr="C:\Users\Михаил\Desktop\труд в совгавани\IMG_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Заключительная песня</a:t>
            </a:r>
            <a:endParaRPr lang="ru-RU" dirty="0"/>
          </a:p>
        </p:txBody>
      </p:sp>
      <p:pic>
        <p:nvPicPr>
          <p:cNvPr id="19458" name="Picture 2" descr="C:\Users\Михаил\Desktop\труд в совгавани\IMG_4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Весёлый шарманщик</a:t>
            </a:r>
            <a:endParaRPr lang="ru-RU" dirty="0"/>
          </a:p>
        </p:txBody>
      </p:sp>
      <p:pic>
        <p:nvPicPr>
          <p:cNvPr id="20482" name="Picture 2" descr="C:\Users\Михаил\Desktop\труд в совгавани\IMG_4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21506" name="Picture 2" descr="C:\Users\Михаил\Desktop\труд в совгавани\IMG_4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Весёлый настрой</a:t>
            </a:r>
            <a:endParaRPr lang="ru-RU" dirty="0"/>
          </a:p>
        </p:txBody>
      </p:sp>
      <p:pic>
        <p:nvPicPr>
          <p:cNvPr id="2050" name="Picture 2" descr="C:\Users\Михаил\Desktop\труд в совгавани\IMG_4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Счастливое возвращение</a:t>
            </a:r>
            <a:endParaRPr lang="ru-RU" dirty="0"/>
          </a:p>
        </p:txBody>
      </p:sp>
      <p:pic>
        <p:nvPicPr>
          <p:cNvPr id="22530" name="Picture 2" descr="C:\Users\Михаил\Desktop\труд в совгавани\IMG_4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Весёлый настрой</a:t>
            </a:r>
            <a:endParaRPr lang="ru-RU" dirty="0"/>
          </a:p>
        </p:txBody>
      </p:sp>
      <p:pic>
        <p:nvPicPr>
          <p:cNvPr id="3074" name="Picture 2" descr="C:\Users\Михаил\Desktop\труд в совгавани\IMG_4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«Солянка»</a:t>
            </a:r>
            <a:endParaRPr lang="ru-RU" dirty="0"/>
          </a:p>
        </p:txBody>
      </p:sp>
      <p:pic>
        <p:nvPicPr>
          <p:cNvPr id="4098" name="Picture 2" descr="C:\Users\Михаил\Desktop\труд в совгавани\IMG_4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«</a:t>
            </a:r>
            <a:r>
              <a:rPr lang="ru-RU" dirty="0" err="1" smtClean="0"/>
              <a:t>Кивин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Михаил\Desktop\труд в совгавани\IMG_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детей</a:t>
            </a:r>
            <a:endParaRPr lang="ru-RU" dirty="0"/>
          </a:p>
        </p:txBody>
      </p:sp>
      <p:pic>
        <p:nvPicPr>
          <p:cNvPr id="6146" name="Picture 2" descr="C:\Users\Михаил\Desktop\труд в совгавани\IMG_4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детей</a:t>
            </a:r>
            <a:endParaRPr lang="ru-RU" dirty="0"/>
          </a:p>
        </p:txBody>
      </p:sp>
      <p:pic>
        <p:nvPicPr>
          <p:cNvPr id="7170" name="Picture 2" descr="C:\Users\Михаил\Desktop\труд в совгавани\IMG_4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Компентентное</a:t>
            </a:r>
            <a:r>
              <a:rPr lang="ru-RU" dirty="0" smtClean="0"/>
              <a:t> жюри</a:t>
            </a:r>
            <a:endParaRPr lang="ru-RU" dirty="0"/>
          </a:p>
        </p:txBody>
      </p:sp>
      <p:pic>
        <p:nvPicPr>
          <p:cNvPr id="8194" name="Picture 2" descr="C:\Users\Михаил\Desktop\труд в совгавани\IMG_4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«Строитель»</a:t>
            </a:r>
            <a:endParaRPr lang="ru-RU" dirty="0"/>
          </a:p>
        </p:txBody>
      </p:sp>
      <p:pic>
        <p:nvPicPr>
          <p:cNvPr id="9218" name="Picture 2" descr="C:\Users\Михаил\Desktop\труд в совгавани\IMG_4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56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Весёлый настрой</vt:lpstr>
      <vt:lpstr>Весёлый настрой</vt:lpstr>
      <vt:lpstr>Весёлый настрой</vt:lpstr>
      <vt:lpstr>Команда «Солянка»</vt:lpstr>
      <vt:lpstr>Команда «Кивин»</vt:lpstr>
      <vt:lpstr>Творчество детей</vt:lpstr>
      <vt:lpstr>Творчество детей</vt:lpstr>
      <vt:lpstr>Компентентное жюри</vt:lpstr>
      <vt:lpstr>Конкурс «Строитель»</vt:lpstr>
      <vt:lpstr>Конкурс «Весёлый столяр»</vt:lpstr>
      <vt:lpstr>Конкурс «Умелая швея»</vt:lpstr>
      <vt:lpstr>Конкурс «Кулинар»</vt:lpstr>
      <vt:lpstr>Конкурс «Подарок»</vt:lpstr>
      <vt:lpstr>Вручение подарков</vt:lpstr>
      <vt:lpstr>Танцевальная группа</vt:lpstr>
      <vt:lpstr>Танцевальная группа</vt:lpstr>
      <vt:lpstr>Заключительная песня</vt:lpstr>
      <vt:lpstr>Весёлый шарманщик</vt:lpstr>
      <vt:lpstr>Подведение итогов</vt:lpstr>
      <vt:lpstr>Счастливое возвращение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настрой</dc:title>
  <dc:creator>08005</dc:creator>
  <cp:lastModifiedBy>Anton</cp:lastModifiedBy>
  <cp:revision>6</cp:revision>
  <dcterms:created xsi:type="dcterms:W3CDTF">2015-05-18T07:01:56Z</dcterms:created>
  <dcterms:modified xsi:type="dcterms:W3CDTF">2015-07-27T08:43:06Z</dcterms:modified>
</cp:coreProperties>
</file>