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124744"/>
            <a:ext cx="7406640" cy="4104456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>
                <a:effectLst/>
                <a:latin typeface="Times New Roman"/>
                <a:ea typeface="Calibri"/>
                <a:cs typeface="Times New Roman"/>
              </a:rPr>
              <a:t>Педагогический совет на тему:                                                                         </a:t>
            </a:r>
            <a:r>
              <a:rPr lang="ru-RU" sz="3600" dirty="0">
                <a:effectLst/>
                <a:latin typeface="Times New Roman"/>
                <a:ea typeface="Calibri"/>
                <a:cs typeface="Times New Roman"/>
              </a:rPr>
              <a:t>«Организация введения ФГОС образования обучающихся с умственной отсталостью  (интеллектуальными нарушениями).</a:t>
            </a:r>
            <a:r>
              <a:rPr lang="ru-RU" sz="31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3100" dirty="0">
                <a:effectLst/>
                <a:latin typeface="Calibri"/>
                <a:ea typeface="Calibri"/>
                <a:cs typeface="Times New Roman"/>
              </a:rPr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2662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100" b="1" dirty="0">
                <a:effectLst/>
                <a:latin typeface="Times New Roman"/>
                <a:ea typeface="Calibri"/>
                <a:cs typeface="Times New Roman"/>
              </a:rPr>
              <a:t>ПЛАН.</a:t>
            </a:r>
            <a:r>
              <a:rPr lang="ru-RU" sz="4400" b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36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3600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764704"/>
            <a:ext cx="7890080" cy="5688632"/>
          </a:xfrm>
        </p:spPr>
        <p:txBody>
          <a:bodyPr>
            <a:normAutofit fontScale="92500" lnSpcReduction="10000"/>
          </a:bodyPr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i="1" dirty="0">
                <a:latin typeface="Times New Roman"/>
                <a:ea typeface="Calibri"/>
                <a:cs typeface="Times New Roman"/>
              </a:rPr>
              <a:t>Вступительное слово директора КГКСКОУ СКШИ 8 вида 11   </a:t>
            </a:r>
            <a:r>
              <a:rPr lang="ru-RU" sz="2000" i="1" dirty="0" err="1" smtClean="0">
                <a:latin typeface="Times New Roman"/>
                <a:ea typeface="Calibri"/>
                <a:cs typeface="Times New Roman"/>
              </a:rPr>
              <a:t>Крымзиной</a:t>
            </a:r>
            <a:r>
              <a:rPr lang="ru-RU" sz="2000" i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i="1" dirty="0">
                <a:latin typeface="Times New Roman"/>
                <a:ea typeface="Calibri"/>
                <a:cs typeface="Times New Roman"/>
              </a:rPr>
              <a:t>С.М. (5 мин.)</a:t>
            </a:r>
            <a:endParaRPr lang="ru-RU" sz="1600" i="1" dirty="0"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1. О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внесении изменений в нормативно – правовую документацию в условиях ФГОС образования обучающихся с умственной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отсталостью (интеллектуальными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нарушениями).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457200" algn="r">
              <a:lnSpc>
                <a:spcPct val="115000"/>
              </a:lnSpc>
              <a:spcAft>
                <a:spcPts val="1000"/>
              </a:spcAft>
            </a:pPr>
            <a:r>
              <a:rPr lang="ru-RU" sz="2000" i="1" dirty="0" err="1">
                <a:latin typeface="Times New Roman"/>
                <a:ea typeface="Calibri"/>
                <a:cs typeface="Times New Roman"/>
              </a:rPr>
              <a:t>Крымзина</a:t>
            </a:r>
            <a:r>
              <a:rPr lang="ru-RU" sz="2000" i="1" dirty="0">
                <a:latin typeface="Times New Roman"/>
                <a:ea typeface="Calibri"/>
                <a:cs typeface="Times New Roman"/>
              </a:rPr>
              <a:t> С.М. </a:t>
            </a:r>
            <a:r>
              <a:rPr lang="ru-RU" sz="2000" i="1" dirty="0" smtClean="0">
                <a:latin typeface="Times New Roman"/>
                <a:ea typeface="Calibri"/>
                <a:cs typeface="Times New Roman"/>
              </a:rPr>
              <a:t>директор.</a:t>
            </a:r>
          </a:p>
          <a:p>
            <a:pPr marL="173736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2. Обновление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образовательного процесса в КГКСКОУ СКШИ 8 вида 11 с учетом  перехода на ФГОС образования обучающихся с умственной отсталостью  (интеллектуальными нарушениями).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457200" algn="r">
              <a:lnSpc>
                <a:spcPct val="115000"/>
              </a:lnSpc>
              <a:spcAft>
                <a:spcPts val="1000"/>
              </a:spcAft>
            </a:pPr>
            <a:r>
              <a:rPr lang="ru-RU" sz="2000" i="1" dirty="0">
                <a:latin typeface="Times New Roman"/>
                <a:ea typeface="Calibri"/>
                <a:cs typeface="Times New Roman"/>
              </a:rPr>
              <a:t>Пушкарева Л.И., заместитель директора по </a:t>
            </a:r>
            <a:r>
              <a:rPr lang="ru-RU" sz="2000" i="1" dirty="0" smtClean="0">
                <a:latin typeface="Times New Roman"/>
                <a:ea typeface="Calibri"/>
                <a:cs typeface="Times New Roman"/>
              </a:rPr>
              <a:t>УР. 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3.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Анализ результатов работы по реализации  ФГОС образования обучающихся с умственной отсталостью  (интеллектуальными нарушениями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).</a:t>
            </a:r>
          </a:p>
          <a:p>
            <a:pPr marL="342900" indent="-342900" algn="r">
              <a:lnSpc>
                <a:spcPct val="115000"/>
              </a:lnSpc>
              <a:spcAft>
                <a:spcPts val="1000"/>
              </a:spcAft>
            </a:pPr>
            <a:r>
              <a:rPr lang="ru-RU" sz="2000" i="1" dirty="0" err="1">
                <a:latin typeface="Times New Roman"/>
                <a:ea typeface="Calibri"/>
              </a:rPr>
              <a:t>Шишканова</a:t>
            </a:r>
            <a:r>
              <a:rPr lang="ru-RU" sz="2000" i="1" dirty="0">
                <a:latin typeface="Times New Roman"/>
                <a:ea typeface="Calibri"/>
              </a:rPr>
              <a:t> С.Е., учитель 1 </a:t>
            </a:r>
            <a:r>
              <a:rPr lang="ru-RU" sz="2000" i="1" dirty="0" smtClean="0">
                <a:latin typeface="Times New Roman"/>
                <a:ea typeface="Calibri"/>
              </a:rPr>
              <a:t>класса.</a:t>
            </a:r>
            <a:endParaRPr lang="ru-RU" sz="2000" i="1" dirty="0" smtClean="0">
              <a:latin typeface="Times New Roman"/>
              <a:ea typeface="Calibri"/>
              <a:cs typeface="Times New Roman"/>
            </a:endParaRPr>
          </a:p>
          <a:p>
            <a:pPr marL="285750" indent="-285750" algn="r">
              <a:lnSpc>
                <a:spcPct val="115000"/>
              </a:lnSpc>
              <a:spcAft>
                <a:spcPts val="1000"/>
              </a:spcAft>
            </a:pP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173736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2200" i="1" dirty="0">
              <a:latin typeface="Calibri"/>
              <a:ea typeface="Calibri"/>
              <a:cs typeface="Times New Roman"/>
            </a:endParaRPr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71647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100" b="1" dirty="0">
                <a:effectLst/>
                <a:latin typeface="Times New Roman"/>
                <a:ea typeface="Calibri"/>
                <a:cs typeface="Times New Roman"/>
              </a:rPr>
              <a:t>ПЛАН.</a:t>
            </a:r>
            <a:r>
              <a:rPr lang="ru-RU" sz="4400" b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36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3600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764704"/>
            <a:ext cx="7890080" cy="5688632"/>
          </a:xfrm>
        </p:spPr>
        <p:txBody>
          <a:bodyPr>
            <a:normAutofit lnSpcReduction="10000"/>
          </a:bodyPr>
          <a:lstStyle/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900" dirty="0" smtClean="0">
                <a:latin typeface="Times New Roman"/>
                <a:ea typeface="Calibri"/>
                <a:cs typeface="Times New Roman"/>
              </a:rPr>
              <a:t> 4. </a:t>
            </a:r>
            <a:r>
              <a:rPr lang="ru-RU" sz="1900" dirty="0">
                <a:latin typeface="Times New Roman"/>
                <a:ea typeface="Calibri"/>
              </a:rPr>
              <a:t>Работа педагога – психолога КГКСКОУ СКШИ 8 вида 11 в соответствие  с ФГОС образования обучающихся с умственной отсталостью  (интеллектуальными нарушениями).</a:t>
            </a:r>
            <a:endParaRPr lang="ru-RU" sz="1900" dirty="0">
              <a:latin typeface="Calibri"/>
              <a:ea typeface="Calibri"/>
              <a:cs typeface="Times New Roman"/>
            </a:endParaRPr>
          </a:p>
          <a:p>
            <a:pPr marL="457200" algn="r">
              <a:lnSpc>
                <a:spcPct val="115000"/>
              </a:lnSpc>
              <a:spcAft>
                <a:spcPts val="1000"/>
              </a:spcAft>
            </a:pPr>
            <a:r>
              <a:rPr lang="ru-RU" sz="1900" i="1" dirty="0">
                <a:latin typeface="Times New Roman"/>
                <a:ea typeface="Calibri"/>
              </a:rPr>
              <a:t>Васильева А.Ю., педагог – психолог</a:t>
            </a:r>
            <a:r>
              <a:rPr lang="ru-RU" sz="1900" i="1" dirty="0" smtClean="0">
                <a:latin typeface="Times New Roman"/>
                <a:ea typeface="Calibri"/>
                <a:cs typeface="Times New Roman"/>
              </a:rPr>
              <a:t>.</a:t>
            </a:r>
          </a:p>
          <a:p>
            <a:pPr marL="173736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900" dirty="0" smtClean="0">
                <a:latin typeface="Times New Roman"/>
                <a:ea typeface="Calibri"/>
                <a:cs typeface="Times New Roman"/>
              </a:rPr>
              <a:t>5. </a:t>
            </a:r>
            <a:r>
              <a:rPr lang="ru-RU" sz="1900" dirty="0">
                <a:latin typeface="Times New Roman"/>
                <a:ea typeface="Calibri"/>
              </a:rPr>
              <a:t>Реализация требований ФГОС посредством использования позитивных средств стимуляции познавательной активности и деятельности учащихся на логопедических занятий. </a:t>
            </a:r>
            <a:endParaRPr lang="ru-RU" sz="1900" dirty="0" smtClean="0">
              <a:latin typeface="Times New Roman"/>
              <a:ea typeface="Calibri"/>
            </a:endParaRPr>
          </a:p>
          <a:p>
            <a:pPr marL="516636" indent="-342900" algn="r">
              <a:lnSpc>
                <a:spcPct val="115000"/>
              </a:lnSpc>
              <a:spcAft>
                <a:spcPts val="1000"/>
              </a:spcAft>
            </a:pPr>
            <a:r>
              <a:rPr lang="ru-RU" sz="1900" i="1" dirty="0">
                <a:latin typeface="Times New Roman"/>
                <a:ea typeface="Calibri"/>
              </a:rPr>
              <a:t>Савицкая О.А., учитель – </a:t>
            </a:r>
            <a:r>
              <a:rPr lang="ru-RU" sz="1900" i="1" dirty="0" smtClean="0">
                <a:latin typeface="Times New Roman"/>
                <a:ea typeface="Calibri"/>
              </a:rPr>
              <a:t>логопед</a:t>
            </a:r>
            <a:r>
              <a:rPr lang="ru-RU" sz="1900" dirty="0" smtClean="0">
                <a:latin typeface="Times New Roman"/>
                <a:ea typeface="Calibri"/>
              </a:rPr>
              <a:t>.</a:t>
            </a:r>
            <a:endParaRPr lang="ru-RU" sz="1900" dirty="0" smtClean="0">
              <a:latin typeface="Times New Roman"/>
              <a:ea typeface="Calibri"/>
              <a:cs typeface="Times New Roman"/>
            </a:endParaRPr>
          </a:p>
          <a:p>
            <a:pPr marL="173736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6</a:t>
            </a:r>
            <a:r>
              <a:rPr lang="ru-RU" sz="19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Организация внеурочной деятельности в рамках ФГОС для первоклассников с интеллектуальными нарушениями.</a:t>
            </a:r>
          </a:p>
          <a:p>
            <a:pPr marL="516636" indent="-342900" algn="r">
              <a:lnSpc>
                <a:spcPct val="115000"/>
              </a:lnSpc>
              <a:spcAft>
                <a:spcPts val="1000"/>
              </a:spcAft>
            </a:pPr>
            <a:r>
              <a:rPr lang="ru-RU" sz="1900" i="1" dirty="0" err="1">
                <a:latin typeface="Times New Roman"/>
                <a:ea typeface="Calibri"/>
              </a:rPr>
              <a:t>Летюшева</a:t>
            </a:r>
            <a:r>
              <a:rPr lang="ru-RU" sz="1900" i="1" dirty="0">
                <a:latin typeface="Times New Roman"/>
                <a:ea typeface="Calibri"/>
              </a:rPr>
              <a:t> Т.П., заместитель директора по </a:t>
            </a:r>
            <a:r>
              <a:rPr lang="ru-RU" sz="1900" i="1" dirty="0" smtClean="0">
                <a:latin typeface="Times New Roman"/>
                <a:ea typeface="Calibri"/>
              </a:rPr>
              <a:t>ВР</a:t>
            </a:r>
          </a:p>
          <a:p>
            <a:pPr marL="516636" indent="-342900" algn="just">
              <a:lnSpc>
                <a:spcPct val="115000"/>
              </a:lnSpc>
              <a:spcAft>
                <a:spcPts val="1000"/>
              </a:spcAft>
            </a:pPr>
            <a:r>
              <a:rPr lang="ru-RU" sz="1900" dirty="0" smtClean="0">
                <a:latin typeface="Times New Roman"/>
                <a:ea typeface="Calibri"/>
                <a:cs typeface="Times New Roman" panose="02020603050405020304" pitchFamily="18" charset="0"/>
              </a:rPr>
              <a:t>Рефлексия.</a:t>
            </a:r>
          </a:p>
          <a:p>
            <a:pPr marL="516636" indent="-342900" algn="just">
              <a:lnSpc>
                <a:spcPct val="115000"/>
              </a:lnSpc>
              <a:spcAft>
                <a:spcPts val="1000"/>
              </a:spcAft>
            </a:pPr>
            <a:r>
              <a:rPr lang="ru-RU" sz="1900" dirty="0" smtClean="0">
                <a:latin typeface="Times New Roman"/>
                <a:ea typeface="Calibri"/>
                <a:cs typeface="Times New Roman" panose="02020603050405020304" pitchFamily="18" charset="0"/>
              </a:rPr>
              <a:t>Оглашение проекта решения педагогического совета.</a:t>
            </a:r>
            <a:endParaRPr lang="ru-RU" sz="19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173736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2200" i="1" dirty="0">
              <a:latin typeface="Calibri"/>
              <a:ea typeface="Calibri"/>
              <a:cs typeface="Times New Roman"/>
            </a:endParaRPr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80618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</TotalTime>
  <Words>208</Words>
  <Application>Microsoft Office PowerPoint</Application>
  <PresentationFormat>Экран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Солнцестояние</vt:lpstr>
      <vt:lpstr>Педагогический совет на тему:                                                                         «Организация введения ФГОС образования обучающихся с умственной отсталостью  (интеллектуальными нарушениями). </vt:lpstr>
      <vt:lpstr>ПЛАН.  </vt:lpstr>
      <vt:lpstr>ПЛАН.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 на тему:                                                                         «Организация введения ФГОС образования обучающихся с умственной отсталостью  (интеллектуальными нарушениями). </dc:title>
  <dc:creator>Пользователь</dc:creator>
  <cp:lastModifiedBy>Пользователь</cp:lastModifiedBy>
  <cp:revision>3</cp:revision>
  <dcterms:created xsi:type="dcterms:W3CDTF">2015-05-14T19:35:22Z</dcterms:created>
  <dcterms:modified xsi:type="dcterms:W3CDTF">2015-05-14T19:48:33Z</dcterms:modified>
</cp:coreProperties>
</file>