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 внеурочной деятельности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рамках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ФГОС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для первоклассников с интеллектуальными нарушениями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6836296" cy="16561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Замдиректора по ВР 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Летюшева</a:t>
            </a:r>
            <a:r>
              <a:rPr lang="ru-RU" sz="2400" dirty="0" smtClean="0">
                <a:solidFill>
                  <a:schemeClr val="tx1"/>
                </a:solidFill>
              </a:rPr>
              <a:t> Т.П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Ванино,   2015.г.        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351395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Общекультурное направление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реализуется через занятия в изостудии «Волшебные краски», кружке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Оч.умелые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ручки», вокально-хоровой студии «Весёлые нотки».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Основной целью изостудии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«Волшебные краски»,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которой руководит  Константинова Т.А,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является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развитие в ребенке природных задатков, творческого потенциала, специальных способностей, позволяющих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самореализоваться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различных видах и формах художественно-творческой деятельности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постижение ребенком духовного содержания искусства, его образного языка и возможностей различных, художественных материалов.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K:\для педсовета\фото ПС\DSCN1811.JPG"/>
          <p:cNvPicPr/>
          <p:nvPr/>
        </p:nvPicPr>
        <p:blipFill>
          <a:blip r:embed="rId2" cstate="print"/>
          <a:srcRect l="10552" t="11979" r="3463"/>
          <a:stretch>
            <a:fillRect/>
          </a:stretch>
        </p:blipFill>
        <p:spPr bwMode="auto">
          <a:xfrm>
            <a:off x="827584" y="4365104"/>
            <a:ext cx="2160240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:\для педсовета\фото ПС\DSCN1813.JPG"/>
          <p:cNvPicPr/>
          <p:nvPr/>
        </p:nvPicPr>
        <p:blipFill>
          <a:blip r:embed="rId3" cstate="print"/>
          <a:srcRect b="10239"/>
          <a:stretch>
            <a:fillRect/>
          </a:stretch>
        </p:blipFill>
        <p:spPr bwMode="auto">
          <a:xfrm>
            <a:off x="3419872" y="4365104"/>
            <a:ext cx="2736304" cy="1800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:\для педсовета\фото ПС\DSCN1815.JPG"/>
          <p:cNvPicPr/>
          <p:nvPr/>
        </p:nvPicPr>
        <p:blipFill>
          <a:blip r:embed="rId4" cstate="print"/>
          <a:srcRect l="16955" r="14713"/>
          <a:stretch>
            <a:fillRect/>
          </a:stretch>
        </p:blipFill>
        <p:spPr bwMode="auto">
          <a:xfrm>
            <a:off x="6516216" y="4365104"/>
            <a:ext cx="1914897" cy="19442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848872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</a:rPr>
              <a:t>Программа кружка «</a:t>
            </a:r>
            <a:r>
              <a:rPr lang="ru-RU" sz="2200" u="sng" dirty="0" err="1" smtClean="0">
                <a:solidFill>
                  <a:schemeClr val="accent2">
                    <a:lumMod val="75000"/>
                  </a:schemeClr>
                </a:solidFill>
              </a:rPr>
              <a:t>Оч.умелые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</a:rPr>
              <a:t> ручки»,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который ведёт Смирнова Г.А, предусматривает развитие у детей изобразительных, художественно - конструкторских способностей, нестандартного мышления, творческой индивидуальности,  развитие мелкой  моторики рук.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Тренировка рук стимулирует </a:t>
            </a:r>
            <a:r>
              <a:rPr lang="ru-RU" sz="2200" b="0" dirty="0" err="1" smtClean="0">
                <a:solidFill>
                  <a:schemeClr val="accent2">
                    <a:lumMod val="75000"/>
                  </a:schemeClr>
                </a:solidFill>
              </a:rPr>
              <a:t>саморегуляцию</a:t>
            </a: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 организма, повышает функциональную деятельность мозга и других органов.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K:\для педсовета\фото ПС\DSC04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21088"/>
            <a:ext cx="2592288" cy="19442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для педсовета\фото ПС\100_5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2520280" cy="19442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для педсовета\фото ПС\DSC046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21088"/>
            <a:ext cx="2592288" cy="19380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975641"/>
            <a:ext cx="52565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Во время занятий в хоровой студии «Весёлые нотки»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(руководитель Кузнецова М. А.) у учащихся  формируется устойчивый интерес к пению и развиваются исполнительские вокально-хоровые навыки, они приобщаются  к сокровищнице отечественного и зарубежного вокально-хорового искусства. Ребята принимают активное участие во всех общешкольных мероприятиях, в районном («Радуга талантов») и краевом конкурсе (концерт «Мир памяти, мир сердца, мир души») что способствует расширению социальных контактов детей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со сверстниками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из других общеобразовательных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 учреждений.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K:\для педсовета\фото ПС\IMG_42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520280" cy="2952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для педсовета\фото ПС\IMG_3792.JPG"/>
          <p:cNvPicPr/>
          <p:nvPr/>
        </p:nvPicPr>
        <p:blipFill>
          <a:blip r:embed="rId3" cstate="print"/>
          <a:srcRect l="25152" t="1528" r="3102" b="12999"/>
          <a:stretch>
            <a:fillRect/>
          </a:stretch>
        </p:blipFill>
        <p:spPr bwMode="auto">
          <a:xfrm rot="5400000">
            <a:off x="6129645" y="3887582"/>
            <a:ext cx="2581740" cy="25286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Спортивно – оздоровительное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направление, реализуется через физкультурные праздники, викторины, дни здоровья, прогулки на свежем воздухе, подвижные игры, соревнования, тематические консультации для родителей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В рамках проекта «Я и мое здоровье», разработанного </a:t>
            </a:r>
            <a:r>
              <a:rPr lang="ru-RU" sz="6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Шишкановой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С.Е, были проведены следующие мероприятия: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Дни здоровья, игра – путешествие «Береги сам себя», конкурс рисунков «Азбука здоровья», инструктажи по технике безопасности и  пожарной безопасности; 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беседа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режиме дня»,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викторина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гигиены»,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интерактивное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занятие «Уроки безопасности» ,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практическое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занятие «Мы и наши зубы»,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спортивный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турнир «Веселые старты»,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игра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ПДД «Дорожные приключения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Бабы-Яги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подвижные игры, тематическая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игра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«Что значит быть здоровым человеком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». </a:t>
            </a:r>
            <a:endParaRPr lang="ru-RU" sz="6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S:\IMG_065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 bwMode="auto">
          <a:xfrm>
            <a:off x="6084168" y="4149080"/>
            <a:ext cx="2664296" cy="2232248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64704"/>
            <a:ext cx="818388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Формирование экологической культуры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реализовывали через  такие формы как: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праздник-презентация «Краски осени»,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выставка поделок «Осенние посиделки»,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КТД (накорми птиц) с родителями,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коллаж «О братьях наших меньших»,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игровое занятие «Мы в ответе за тех, кого приручили»,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беседа «В помощь пернатым друзьям»,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викторина «Ребятам о зверятах», 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просмотр фильмов  «Животный мир Хабаровского края», «Самые большие животные на планете: синий кит». «Путешествие по зоопарку»,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интерактивное занятие «Что окружает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нас дома? Что вокруг нас может быть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опасным?»,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 «Тайны природы нашего края».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:\с рабочего стола\по истории\Documents\IMG_0375.jpg"/>
          <p:cNvPicPr/>
          <p:nvPr/>
        </p:nvPicPr>
        <p:blipFill>
          <a:blip r:embed="rId2" cstate="print"/>
          <a:srcRect l="48841" t="33240" r="24949" b="24818"/>
          <a:stretch>
            <a:fillRect/>
          </a:stretch>
        </p:blipFill>
        <p:spPr bwMode="auto">
          <a:xfrm>
            <a:off x="6732240" y="404664"/>
            <a:ext cx="1996792" cy="2304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 рабочего стола\по истории\Documents\IMG_0386.jpg"/>
          <p:cNvPicPr/>
          <p:nvPr/>
        </p:nvPicPr>
        <p:blipFill>
          <a:blip r:embed="rId3" cstate="print"/>
          <a:srcRect l="6477" t="2933" r="8065" b="12000"/>
          <a:stretch>
            <a:fillRect/>
          </a:stretch>
        </p:blipFill>
        <p:spPr bwMode="auto">
          <a:xfrm>
            <a:off x="5940152" y="4365104"/>
            <a:ext cx="2672850" cy="19948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24036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основу организации внеурочной деятельности в рамках социального направления  положена общественно – полезная деятельность: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по озеленению класса;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дежурства в классе, школе;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профориентационные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беседы, встречи с представителями разных профессий;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поделок и детского творчества;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трудовые десанты, субботники;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социальных акциях, организованных взрослыми;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коллективное творческое дело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55576" y="5661248"/>
            <a:ext cx="7772400" cy="914400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Игрушка на муниципальную елку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K:\для педсовета\фото ПС\DSC04479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403648" y="3861048"/>
            <a:ext cx="2549525" cy="19121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для педсовета\фото ПС\DSC04485.JPG"/>
          <p:cNvPicPr/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4932040" y="3861048"/>
            <a:ext cx="2448272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820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рамках социально-образовательного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проекта «Малая Родина - мое начало» были реализованы следующие мероприятия: 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беседа с презентацией  «С чего начинается Родина?»,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изодеятельность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«По тропинкам родного края»,  «Моя семья»;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Праздник, посвящённый Дню матери,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викторина «Что я знаю о своем поселке?»,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семейная гостиная «Тепло родного очага»,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информационный час «Что означают наши имена, отчества, фамилии?»,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конкурс «Вместе весело шагать» и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Дюймовочки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(23 февраля,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8 Марта ),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библиотечный час «Земля. Звёзды. Космос. День космонавтики» с   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ИКТ, встреча с ветеранами ВОВ «Воинская честь и слава».</a:t>
            </a:r>
          </a:p>
        </p:txBody>
      </p:sp>
      <p:pic>
        <p:nvPicPr>
          <p:cNvPr id="5" name="Рисунок 4" descr="K:\для педсовета\фото ПС\IMG_37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2694806" cy="22048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для педсовета\фото ПС\IMG_3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2643435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46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63060"/>
            <a:ext cx="80648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Проведенный в конце учебного года классным руководителем мониторинг показал положительную динамику личностных результатов первоклассников. Результаты мониторинга представлены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Шишкановой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С.Е.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Результатом проделанной работы стало расширение повседневного жизненного опыта и социальных контактов младших школьников в доступных для них пределах, в том числе и общение со сверстниками из других общеобразовательных школ.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Наши планы на следующий учебный год: откорректировать программу внеурочной деятельности входящую в содержательный раздел АООП в соответствии с государственным стандартом.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Разработать программы: духовно-нравственного развития и воспитания; формирования экологической культуры, здорового и безопасного образа жизни; сотрудничества с родителями для 2-4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 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 descr="Задорное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59046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</a:rPr>
              <a:t>В соответствии с федеральным государственным образовательным стандартом начального общего образования  основная образовательная программа реализуется образовательным учреждением через учебный план и внеурочную деятельность.</a:t>
            </a:r>
            <a:br>
              <a:rPr lang="ru-RU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Цель внеурочной деятельности: </a:t>
            </a: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традиций.</a:t>
            </a:r>
            <a:br>
              <a:rPr lang="ru-RU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</a:rPr>
              <a:t>В требованиях к структуре основной образовательной программы начального общего образования определено, что внеурочная деятельность организуется по 5 направлениям  развития личности (духовно-нравственное, социальное, </a:t>
            </a:r>
            <a:r>
              <a:rPr lang="ru-RU" sz="2400" b="0" dirty="0" err="1" smtClean="0">
                <a:solidFill>
                  <a:schemeClr val="accent2">
                    <a:lumMod val="75000"/>
                  </a:schemeClr>
                </a:solidFill>
              </a:rPr>
              <a:t>общеинтеллектуальное</a:t>
            </a: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</a:rPr>
              <a:t>, общекультурное, спортивно-оздоровительное). </a:t>
            </a:r>
            <a:endParaRPr lang="ru-RU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988840"/>
            <a:ext cx="8026088" cy="4176464"/>
          </a:xfrm>
        </p:spPr>
        <p:txBody>
          <a:bodyPr>
            <a:noAutofit/>
          </a:bodyPr>
          <a:lstStyle/>
          <a:p>
            <a:pPr algn="l"/>
            <a:endParaRPr lang="ru-RU" dirty="0" smtClean="0">
              <a:latin typeface="+mj-lt"/>
            </a:endParaRP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Игровая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деятельность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Познавательная деятельность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Проблемно-ценностное общение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Досугово-развлекательная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деятельность (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досуговое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общение)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Художественное творчество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Социальное творчество (социально значимая деятельность)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Трудовая (производственная) деятельность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Спортивно-оздоровительная деятельность</a:t>
            </a:r>
          </a:p>
          <a:p>
            <a:pPr marL="379476" lvl="0" indent="-342900" algn="l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Туристско-краеведческая деятельность</a:t>
            </a:r>
          </a:p>
          <a:p>
            <a:pPr algn="l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реализации этих направлений в школе доступны следующие виды внеурочной деятельности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027232" cy="2520280"/>
          </a:xfrm>
          <a:noFill/>
          <a:ln>
            <a:noFill/>
          </a:ln>
        </p:spPr>
        <p:txBody>
          <a:bodyPr>
            <a:noAutofit/>
          </a:bodyPr>
          <a:lstStyle/>
          <a:p>
            <a:pPr lvl="0" algn="just"/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Инициативной творческой группой было  разработано положение о внеурочной деятельности в СКШИ.</a:t>
            </a:r>
          </a:p>
          <a:p>
            <a:pPr marL="379476" lvl="0" indent="-342900" algn="just"/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Разрабатываются программы в соответствии с ФГОС НОО: </a:t>
            </a:r>
          </a:p>
          <a:p>
            <a:pPr marL="379476" lvl="0" indent="-342900" algn="just">
              <a:buFont typeface="Wingdings" pitchFamily="2" charset="2"/>
              <a:buChar char="Ø"/>
            </a:pPr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духовно-нравственного развития и воспитания;</a:t>
            </a:r>
          </a:p>
          <a:p>
            <a:pPr marL="379476" lvl="0" indent="-342900" algn="just">
              <a:buFont typeface="Wingdings" pitchFamily="2" charset="2"/>
              <a:buChar char="Ø"/>
            </a:pPr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формирования </a:t>
            </a:r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экологической культуры, здорового и безопасного образа жизни; </a:t>
            </a:r>
          </a:p>
          <a:p>
            <a:pPr marL="379476" lvl="0" indent="-342900" algn="just">
              <a:buFont typeface="Wingdings" pitchFamily="2" charset="2"/>
              <a:buChar char="Ø"/>
            </a:pPr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сотрудничества с родителями.  </a:t>
            </a:r>
          </a:p>
          <a:p>
            <a:pPr lvl="0" algn="just"/>
            <a:r>
              <a:rPr lang="ru-RU" altLang="ja-JP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     </a:t>
            </a:r>
            <a:endParaRPr lang="ru-RU" altLang="ja-JP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altLang="ja-JP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l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461138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 этом учебном году мы работали, используя оптимизационную модель.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 ее реализации принимают участие все педагогические работники нашего учреждения (учителя, педагог-организатор, социальный педагог, педагог-психолог,  учитель-логопед, воспитатели, библиотекарь и другие).</a:t>
            </a:r>
            <a:r>
              <a:rPr lang="ru-RU" altLang="ja-JP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Координирующую роль выполняет, как правило, классный руководитель.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86916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Руководители кружков, воспитатели интерната составили рабочие программы внеурочной деятельности.  Классным руководителем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Шишкановой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С.Е. была разработана воспитательная система класса «Ступени» с учетом всех направлений внеурочной деятельности.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30352"/>
            <a:ext cx="7992888" cy="5778968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Особое внимание уделяли тому, чтобы каждый ребёнок мог развиваться по направлениям, предусмотренным </a:t>
            </a:r>
            <a:r>
              <a:rPr lang="ru-RU" altLang="ja-JP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государственным стандартом </a:t>
            </a:r>
            <a:r>
              <a:rPr lang="ru-RU" altLang="ja-JP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образования </a:t>
            </a:r>
            <a:r>
              <a:rPr lang="ru-RU" altLang="ja-JP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7687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августе – сентябре учитель первого класса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Шишканова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С. Е. провела мониторинг родителей первоклассников с целью выявления склонностей  и способностей детей, выяснения какие учреждения дополнительного образования посещали дети и чем они хотели бы заниматься в школе.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029520" cy="585097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В результате опроса, с учетом  индивидуально –дифференцированного подхода и пожеланий родителей, сформировали группы ребят, составили расписание занятий.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Для того чтобы первоклассники не переутомлялись, в школе строго соблюдается охранительно-педагогический режим, который предусматривает обязательную прогулку на свежем воздухе после уроков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лишь затем проводятся занятия внеурочной деятельности.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Во время занятий обязательны физкультминутки, релаксационные паузы.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Для ребят, проживающих в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интернате, предусмотрен дневной сон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прогулка после полдника.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K:\для педсовета\фото ПС\100_56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2952328" cy="2376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24936" cy="604867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Духовно-нравственное направление развития </a:t>
            </a: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первоклассников было реализовано через общешкольные мероприятия: 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уроки-памяти, торжественные линейки детской организации «Дружина добрых друзей», посвященные памятным датам нашей Родины; праздники, сюрпризы, конкурсы, экскурсии, выставки литературы, библиотечные гостиные,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а также  мероприятия организованные классным руководителем: 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беседы «Что такое хорошо, и что такое плохо» (правила поведения в общественных местах, обязанности школьника), 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игру- тренинг «Учусь находить интересные занятия», «Вежливые игры» (развитие коммуникативных навыков),</a:t>
            </a:r>
            <a:r>
              <a:rPr lang="ru-RU" sz="2200" b="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«О культуре поведения в школе», «Правила хорошего тона»;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игру-путешествие «Кто такие – одноклассники?», 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«Я - неповторимый человек»; </a:t>
            </a:r>
            <a:r>
              <a:rPr lang="ru-RU" sz="2200" b="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2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беседы наедине «Хочу рассказать…»; </a:t>
            </a:r>
            <a:r>
              <a:rPr lang="ru-RU" sz="2200" b="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викторину «Культура моей страны и Я», </a:t>
            </a:r>
            <a:b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2">
                    <a:lumMod val="75000"/>
                  </a:schemeClr>
                </a:solidFill>
              </a:rPr>
              <a:t>Урок нравственности «Я иду в гости».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3" name="Рисунок 2" descr="K:\для педсовета\фото ПС\IMG_4271.JPG"/>
          <p:cNvPicPr/>
          <p:nvPr/>
        </p:nvPicPr>
        <p:blipFill>
          <a:blip r:embed="rId2" cstate="print"/>
          <a:srcRect l="5003" r="7004" b="3462"/>
          <a:stretch>
            <a:fillRect/>
          </a:stretch>
        </p:blipFill>
        <p:spPr bwMode="auto">
          <a:xfrm>
            <a:off x="6156176" y="4437112"/>
            <a:ext cx="2775967" cy="2124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Общеинтеллектуальное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направление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реализовано через участие в  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декадниках по различным предметам,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беседы «Ты хозяин в своём классе» (о бережном отношении к классу и учебным принадлежностям) , «Каждой вещи свое место», «За что человека уважают в семье и обществе?»;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игровое занятие «Весёлая экономика»,  </a:t>
            </a:r>
          </a:p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самопрезентацию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«Я и мои таланты»,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конкурс рисунков «Все профессии важны»,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викторину «Чтение – вот лучшее учение»,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акцию «Ветеран живёт рядом» (изготовление открыток), а также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занятия в театральном кружке «Лукоморье»,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факультативе «Азбука дорожного движения»,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студии эстрадного жанра «Драйв» и  др.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207801"/>
            <a:ext cx="82089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Главной целью театрального кружка «Лукоморье»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(руководитель Лысенко Е.Г)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студии эстрадного жанра «Драйв»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(руководитель Рябова М.О) является развитие познавательных способностей, коррекция психических процессов, формирование нестандартного мышления.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 также расширение социальных контактов детей в доступных для них пределах, в том числе и с нормально развивающимися сверстниками. Во время занятий происходит становление у детей развитых форм самосознания и самоконтроля, у них исчезает боязнь ошибочных шагов, снижается тревожность.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535" t="4558" r="12339" b="5983"/>
          <a:stretch>
            <a:fillRect/>
          </a:stretch>
        </p:blipFill>
        <p:spPr bwMode="auto">
          <a:xfrm>
            <a:off x="323528" y="3645024"/>
            <a:ext cx="3816424" cy="259228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для педсовета\фото ПС\IMG_4233.JPG"/>
          <p:cNvPicPr/>
          <p:nvPr/>
        </p:nvPicPr>
        <p:blipFill>
          <a:blip r:embed="rId3" cstate="print"/>
          <a:srcRect b="4965"/>
          <a:stretch>
            <a:fillRect/>
          </a:stretch>
        </p:blipFill>
        <p:spPr bwMode="auto">
          <a:xfrm>
            <a:off x="4427984" y="3573016"/>
            <a:ext cx="4186783" cy="293847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363</TotalTime>
  <Words>1212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Организация внеурочной деятельности в рамках ФГОС для первоклассников с интеллектуальными нарушениями</vt:lpstr>
      <vt:lpstr>      В соответствии с федеральным государственным образовательным стандартом начального общего образования  основная образовательная программа реализуется образовательным учреждением через учебный план и внеурочную деятельность.              Цель внеурочной деятельности: 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традиций.              В требованиях к структуре основной образовательной программы начального общего образования определено, что внеурочная деятельность организуется по 5 направлениям  развития личности (духовно-нравственное, социальное, общеинтеллектуальное, общекультурное, спортивно-оздоровительное).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Духовно-нравственное направление развития первоклассников было реализовано через общешкольные мероприятия:  уроки-памяти, торжественные линейки детской организации «Дружина добрых друзей», посвященные памятным датам нашей Родины; праздники, сюрпризы, конкурсы, экскурсии, выставки литературы, библиотечные гостиные,   а также  мероприятия организованные классным руководителем:  беседы «Что такое хорошо, и что такое плохо» (правила поведения в общественных местах, обязанности школьника),  игру- тренинг «Учусь находить интересные занятия», «Вежливые игры» (развитие коммуникативных навыков), «О культуре поведения в школе», «Правила хорошего тона»; игру-путешествие «Кто такие – одноклассники?»,  «Я - неповторимый человек»;   беседы наедине «Хочу рассказать…»;  викторину «Культура моей страны и Я»,  Урок нравственности «Я иду в гости». </vt:lpstr>
      <vt:lpstr>Презентация PowerPoint</vt:lpstr>
      <vt:lpstr>Презентация PowerPoint</vt:lpstr>
      <vt:lpstr>Презентация PowerPoint</vt:lpstr>
      <vt:lpstr>            Программа кружка «Оч.умелые ручки», который ведёт Смирнова Г.А, предусматривает развитие у детей изобразительных, художественно - конструкторских способностей, нестандартного мышления, творческой индивидуальности,  развитие мелкой  моторики рук.   Тренировка рук стимулирует саморегуляцию организма, повышает функциональную деятельность мозга и других органов. </vt:lpstr>
      <vt:lpstr>Презентация PowerPoint</vt:lpstr>
      <vt:lpstr>Презентация PowerPoint</vt:lpstr>
      <vt:lpstr>Презентация PowerPoint</vt:lpstr>
      <vt:lpstr> В основу организации внеурочной деятельности в рамках социального направления  положена общественно – полезная деятельность:  работа по озеленению класса;  организация дежурства в классе, школе;  профориентационные беседы, встречи с представителями разных профессий;  выставки поделок и детского творчества;  трудовые десанты, субботники;  участие в социальных акциях, организованных взрослыми;  коллективное творческое дело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в начальной школе в рамках ФГОС</dc:title>
  <dc:creator>Татьяна</dc:creator>
  <cp:lastModifiedBy>04001</cp:lastModifiedBy>
  <cp:revision>33</cp:revision>
  <dcterms:created xsi:type="dcterms:W3CDTF">2015-05-13T22:30:31Z</dcterms:created>
  <dcterms:modified xsi:type="dcterms:W3CDTF">2015-05-15T02:03:58Z</dcterms:modified>
</cp:coreProperties>
</file>