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8219256" cy="185106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нормативно – правовую документацию в условиях ФГОС образования обучающихся с умственной отсталостью (интеллектуальными нарушениями)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5157192"/>
            <a:ext cx="6480720" cy="1008112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КГКСКОУ СКШИ 8 вида 11                                       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Крымзина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С.М.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21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363272" cy="1445096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Кадровое обеспечение 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25112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lnSpc>
                <a:spcPct val="12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Курсовая подготовка: 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95 % - 37  человек,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имеют 5% - 2 человека.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переподготовка:                                               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87% (34 человека), не имеют 13% (5 человек).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узких специалистов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учитель- логопед – 1, социальный педагог – 1, педагог – психолог – 1,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20000"/>
              </a:lnSpc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работники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врач – педиатр – 1, врач – психиатр – 1, медицинская сестра – 1,  медицинская сестра по физиотерапии – 1.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21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363272" cy="1445096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 – экономическое обеспечение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2511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Корректировка и выполнения государственное задания в соответствие с ФГОС образования обучающихся с умственной отсталостью (интеллектуальными нарушениями).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бесплатного доступного образования обучающихся с умственной отсталостью (в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неурочной деятельности).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Эффективное использование расходов выделенных субъектом РФ, учредителем. (Расходы на оплату труда работников школы – интерната реализующих АООП, оплата услуг связи, интернета, коммунальные расходы и т.д., оплата курсов повышения квалификации педагогов). </a:t>
            </a:r>
          </a:p>
        </p:txBody>
      </p:sp>
    </p:spTree>
    <p:extLst>
      <p:ext uri="{BB962C8B-B14F-4D97-AF65-F5344CB8AC3E}">
        <p14:creationId xmlns:p14="http://schemas.microsoft.com/office/powerpoint/2010/main" val="142933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63272" cy="1445096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 – техническое обеспечение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2484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школе – интернате имеются: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АРМ для учителя – логопеда, педагога – психолога,  учителя – дефектолога.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для мастерских: столярной, швейной,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штукатурно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малярной.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для уроков физической культуры.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интерактивных досок, 48 компьютеров (из них 28 учебных),                         30 ноутбуков (из них 20 учебных), мультимедийный проектор с экраном - 1.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кабинета начальных классов: из них 3 кабинета оборудованы интерактивным оборудованием.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Медицинский блок состоит из кабинета врача – педиатра, кабинета врача – психиатра, кабинета медицинской сестры,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физиокабинета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процедурного кабинета. </a:t>
            </a:r>
          </a:p>
        </p:txBody>
      </p:sp>
    </p:spTree>
    <p:extLst>
      <p:ext uri="{BB962C8B-B14F-4D97-AF65-F5344CB8AC3E}">
        <p14:creationId xmlns:p14="http://schemas.microsoft.com/office/powerpoint/2010/main" val="86153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363272" cy="792088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необходимо?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248472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видеонаблюдения.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Заменить окна в учебном блоке.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столярной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штукатурно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малярной мастерских установить вентиляцию.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Заменить напольное покрытие в спортивном зале.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Оборудовать уличную спортивную и игровую площадки.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Обновить оборудование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физиокабинете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Оборудовать 1 кабинет начальных классов интерактивным оборудованием.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Поменять ограждение школы – интерната.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пищеблоке установить вентиляцию, заменить электрические плиты, электрическую сковороду, жарочный шкаф.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штатное расписание включить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работы с обучающимися с ТМНР, 1 ставку – учителя – логопеда, 1 ставку – учителя  - дефектолога. </a:t>
            </a:r>
          </a:p>
        </p:txBody>
      </p:sp>
    </p:spTree>
    <p:extLst>
      <p:ext uri="{BB962C8B-B14F-4D97-AF65-F5344CB8AC3E}">
        <p14:creationId xmlns:p14="http://schemas.microsoft.com/office/powerpoint/2010/main" val="189461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363272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обеспечение реализации ФГОС образования обучающихся с умственной отсталостью (интеллектуальными нарушениями)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2484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Проведены педсоветы по реализации ФГОС по темам: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«Организация образовательного пространства в рамках апробации и введения ФГОС для детей с ОВЗ»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«Уровень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обучающихся с ОВЗ информационно – коммуникативных компетенций в рамках ФГОС»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«Индивидуализация и дифференциация образовательного процесса, как условие развития личности школьника с умственной отсталостью в рамках ФГОС».</a:t>
            </a:r>
          </a:p>
        </p:txBody>
      </p:sp>
    </p:spTree>
    <p:extLst>
      <p:ext uri="{BB962C8B-B14F-4D97-AF65-F5344CB8AC3E}">
        <p14:creationId xmlns:p14="http://schemas.microsoft.com/office/powerpoint/2010/main" val="332248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363272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обеспечение реализации ФГОС образования обучающихся с умственной отсталостью (интеллектуальными нарушениями)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248472"/>
          </a:xfrm>
        </p:spPr>
        <p:txBody>
          <a:bodyPr>
            <a:noAutofit/>
          </a:bodyPr>
          <a:lstStyle/>
          <a:p>
            <a:pPr marL="109728" lvl="0" indent="0">
              <a:buClr>
                <a:srgbClr val="A04DA3"/>
              </a:buClr>
              <a:buNone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Проведены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семинары:</a:t>
            </a:r>
          </a:p>
          <a:p>
            <a:pPr lvl="0">
              <a:buClr>
                <a:srgbClr val="A04DA3"/>
              </a:buClr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«Применение интерактивного оборудования кабинета начальных классов ФГОС на  уроках  и внеурочное время».</a:t>
            </a:r>
          </a:p>
          <a:p>
            <a:pPr lvl="0">
              <a:buClr>
                <a:srgbClr val="A04DA3"/>
              </a:buClr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«Основные направления работы педагогического коллектива по внедрению ФГОС»</a:t>
            </a:r>
          </a:p>
          <a:p>
            <a:pPr lvl="0">
              <a:buClr>
                <a:srgbClr val="A04DA3"/>
              </a:buClr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«Алгоритмы проектирования АООП»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«Проектирование индивидуального образовательного  маршрута обучающегося в контексте ФГОС»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«Проектирование урока в соответствие с требованиями ФГОС»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«Содержание образования, учебный план АООП для обучающихся с нарушением интеллекта 1 и 2 вариант»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«Разработка моделей внеурочной деятельности, коррекционной работы и работы с родителями» </a:t>
            </a:r>
          </a:p>
        </p:txBody>
      </p:sp>
    </p:spTree>
    <p:extLst>
      <p:ext uri="{BB962C8B-B14F-4D97-AF65-F5344CB8AC3E}">
        <p14:creationId xmlns:p14="http://schemas.microsoft.com/office/powerpoint/2010/main" val="243649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363272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обеспечение реализации ФГОС образования обучающихся с умственной отсталостью (интеллектуальными нарушениями)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248472"/>
          </a:xfrm>
        </p:spPr>
        <p:txBody>
          <a:bodyPr>
            <a:noAutofit/>
          </a:bodyPr>
          <a:lstStyle/>
          <a:p>
            <a:pPr marL="109728" lvl="0" indent="0">
              <a:buClr>
                <a:srgbClr val="A04DA3"/>
              </a:buClr>
              <a:buNone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объединения:</a:t>
            </a:r>
          </a:p>
          <a:p>
            <a:pPr>
              <a:buClr>
                <a:srgbClr val="A04DA3"/>
              </a:buClr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«Формирование БУД как составляющая АООП в рамках введения ФГОС».</a:t>
            </a:r>
          </a:p>
          <a:p>
            <a:pPr>
              <a:buClr>
                <a:srgbClr val="A04DA3"/>
              </a:buClr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«Особенности современного урока в условиях ФГОС. Оценка достижений планируемых результатов».</a:t>
            </a:r>
          </a:p>
          <a:p>
            <a:pPr>
              <a:buClr>
                <a:srgbClr val="A04DA3"/>
              </a:buClr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«Основные образовательные технологии в урочной деятельности как одно из условий повышения качества образования».</a:t>
            </a:r>
          </a:p>
          <a:p>
            <a:pPr>
              <a:buClr>
                <a:srgbClr val="A04DA3"/>
              </a:buClr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«Системно – </a:t>
            </a:r>
            <a:r>
              <a:rPr 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классного руководителя в контексте ФГОС».</a:t>
            </a:r>
          </a:p>
          <a:p>
            <a:pPr>
              <a:buClr>
                <a:srgbClr val="A04DA3"/>
              </a:buClr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«Использование современных педагогических технологий в процессе воспитательной работы в школе в условиях введения ФГОС»</a:t>
            </a:r>
          </a:p>
          <a:p>
            <a:pPr>
              <a:buClr>
                <a:srgbClr val="A04DA3"/>
              </a:buClr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«Формирование жизненных компетенций обучающихся на  уроках трудового обучения в рамках ФГОС»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A04DA3"/>
              </a:buClr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6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363272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обеспечение реализации ФГОС образования обучающихся с умственной отсталостью (интеллектуальными нарушениями)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248472"/>
          </a:xfrm>
        </p:spPr>
        <p:txBody>
          <a:bodyPr>
            <a:noAutofit/>
          </a:bodyPr>
          <a:lstStyle/>
          <a:p>
            <a:pPr marL="109728" lvl="0" indent="0">
              <a:buClr>
                <a:srgbClr val="A04DA3"/>
              </a:buClr>
              <a:buNone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объединения:</a:t>
            </a:r>
          </a:p>
          <a:p>
            <a:pPr>
              <a:buClr>
                <a:srgbClr val="A04DA3"/>
              </a:buClr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«Учебный план  по трудовому обучению АООП для обучающихся с умственной отсталостью»</a:t>
            </a:r>
          </a:p>
          <a:p>
            <a:pPr>
              <a:buClr>
                <a:srgbClr val="A04DA3"/>
              </a:buClr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«Единые требования к оценке результатов освоения обучающимися учебной программы  и трудовой практики в соответствие с ФГОС»</a:t>
            </a:r>
          </a:p>
          <a:p>
            <a:pPr>
              <a:buClr>
                <a:srgbClr val="A04DA3"/>
              </a:buClr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«Мотивация профессионального развития педагогов в рамках реализации ФГОС»</a:t>
            </a:r>
          </a:p>
          <a:p>
            <a:pPr>
              <a:buClr>
                <a:srgbClr val="A04DA3"/>
              </a:buClr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«Повышение квалификации воспитателей посредством применения новых образовательных  и воспитательных технологий в соответствие с требованиями ФГОС»</a:t>
            </a:r>
          </a:p>
          <a:p>
            <a:pPr>
              <a:buClr>
                <a:srgbClr val="A04DA3"/>
              </a:buClr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«Улучшение качества обучения и воспитания посредством изменения методов работы в соответствие с требованиями ФГОС»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A04DA3"/>
              </a:buClr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97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363272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обеспечение реализации ФГОС образования обучающихся с умственной отсталостью (интеллектуальными нарушениями)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248472"/>
          </a:xfrm>
        </p:spPr>
        <p:txBody>
          <a:bodyPr>
            <a:noAutofit/>
          </a:bodyPr>
          <a:lstStyle/>
          <a:p>
            <a:pPr>
              <a:buClr>
                <a:srgbClr val="A04DA3"/>
              </a:buClr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Курсы повышения квалификации «Алгоритмы проектирования АООП»</a:t>
            </a:r>
          </a:p>
          <a:p>
            <a:pPr>
              <a:buClr>
                <a:srgbClr val="A04DA3"/>
              </a:buClr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Курсы профессиональной переподготовки по специализации «Олигофренопедагогика»</a:t>
            </a:r>
          </a:p>
          <a:p>
            <a:pPr>
              <a:buClr>
                <a:srgbClr val="A04DA3"/>
              </a:buClr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педагогического коллектива по готовности внедрения ФГОС</a:t>
            </a:r>
          </a:p>
          <a:p>
            <a:pPr marL="109728" lvl="0" indent="0" algn="ctr">
              <a:buClr>
                <a:srgbClr val="A04DA3"/>
              </a:buClr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образовательной организации, созданные условия, позволяют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реализовывать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АООП для обучающихся с умственной отсталостью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Clr>
                <a:srgbClr val="A04DA3"/>
              </a:buCl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18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РФ от 19 декабря 2014 г. № 1599</a:t>
            </a:r>
            <a:b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«Об утверждении Федерального государственного образовательного стандарта образования обучающихся с умственной отсталостью (интеллектуальными нарушениями)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57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363272" cy="1445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нормативно – правовой базы, методического, организационного и аналитического обеспечения ФГОС 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Разработка и  утверждение «Дорожной карты» (приказ  от 31.03.2015 г.)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Приведение локальных актов в соответствие с ФГОС образования обучающихся с умственной отсталостью (интеллектуальными нарушениями)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рабочих программ по 1 классу, согласно ФГОС  ( согласно приказа № 1599 от 19.12.2014г.)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Адаптирована система воспитательной работы для 1 класса требованиям ФГОС образования обучающихся с умственной отсталостью (интеллектуальными нарушениями) и система кружковой работы.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07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363272" cy="1445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нормативно – правовой базы, методического, организационного и аналитического обеспечения ФГОС 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Соглашения социального партнерства по реализации направлений внеурочной деятельности (заключено 11 контрактов).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педагогических работников, родителей в разработке АООП.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в образовательной деятельности современных образовательных технологий,  в том числе информационных. </a:t>
            </a:r>
          </a:p>
          <a:p>
            <a:pPr lvl="0">
              <a:buClr>
                <a:srgbClr val="A04DA3"/>
              </a:buCl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Эффективное управление учреждения с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использованием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ИКТ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современных механизмов финансирования: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школы, ведение электронного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журнала,  заключение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эффективного контракта (заключен со всеми сотрудниками в декабре 2014г.)</a:t>
            </a:r>
          </a:p>
          <a:p>
            <a:pPr lvl="0">
              <a:buClr>
                <a:srgbClr val="A04DA3"/>
              </a:buClr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25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363272" cy="1445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нормативно – правовой базы, методического, организационного и аналитического обеспечения ФГОС 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Создана методическая команда  по введению ФГОС.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Разработано и утверждено Положение о методической команде  по введению ФГОС образования обучающихся с умственной отсталостью (нарушениями интеллекта). (Приказ № 20-ОД от 11.03.2015г.)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98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363272" cy="1445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нормативно – правовой базы, методического, организационного и аналитического обеспечения ФГОС 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и утвержден план корпоративного обучения (Приказ от 31.03.2015г. № 31 – ОД).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(Внутреннее обучение -  39 человек, внешнее:   6 человек – в г. Хабаровске, 1 человек –     в г. Комсомольск – на – Амуре)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Создана система методической работы, обеспечивающая сопровождение ФГОС образования обучающихся с умственной отсталостью (интеллектуальными нарушениями): школьные методические объединения; участие педагогического коллектива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семинарах; педагогические советы.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0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363272" cy="1445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нормативно – правовой базы, методического, организационного и аналитического обеспечения ФГОС 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самоаудит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направлениям работы по введению ФГОС для детей с ОВЗ (сентябрь 2014г.)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 мониторинг по изучению ФГОС, согласно приказа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РФ от 19.12.2014г. № 1599. (Справка по итогам анкетирования)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Введены новые должностные  инструкции: учителя начальных классов, заместителя директора по УР, ВР, социального  педагога, педагога – психолога, педагога дополнительного образования, педагога – организатора, учителя физической культуры,  учителя музыки, воспитателя. </a:t>
            </a:r>
          </a:p>
          <a:p>
            <a:pPr>
              <a:lnSpc>
                <a:spcPct val="120000"/>
              </a:lnSpc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03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363272" cy="1445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нормативно – правовой базы, методического, организационного и аналитического обеспечения ФГОС 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Разработано и утверждено Положение о системе  оценки достижения возможных результатов освоения АООП обучающихся с умственной отсталостью.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 и заключен договор с родителями обучающихся 1 класса по введению ФГОС.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изменения в Устав (до 15.04.2015г.)</a:t>
            </a:r>
          </a:p>
          <a:p>
            <a:pPr>
              <a:lnSpc>
                <a:spcPct val="120000"/>
              </a:lnSpc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77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363272" cy="1445096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Кадровое обеспечение 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25112"/>
          </a:xfrm>
        </p:spPr>
        <p:txBody>
          <a:bodyPr>
            <a:normAutofit fontScale="77500" lnSpcReduction="20000"/>
          </a:bodyPr>
          <a:lstStyle/>
          <a:p>
            <a:pPr marL="109728" indent="0">
              <a:lnSpc>
                <a:spcPct val="12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педагогических работников – 39 человек.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высшим образованием – 77% (30человек),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со средне специальным  - 23 % (9человек).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Педагоги,  имеющие специальное образование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31% (12 человек).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категорию: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 5% (2 человека),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категория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42% (16 человек),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категория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10% (4 человека),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занимаемой должности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33% (13 человек),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имеют квалификационной категории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10% (4 человека). </a:t>
            </a:r>
          </a:p>
          <a:p>
            <a:pPr>
              <a:lnSpc>
                <a:spcPct val="120000"/>
              </a:lnSpc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00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159</TotalTime>
  <Words>1352</Words>
  <Application>Microsoft Office PowerPoint</Application>
  <PresentationFormat>Экран (4:3)</PresentationFormat>
  <Paragraphs>106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Городская</vt:lpstr>
      <vt:lpstr>О внесении изменений в нормативно – правовую документацию в условиях ФГОС образования обучающихся с умственной отсталостью (интеллектуальными нарушениями)</vt:lpstr>
      <vt:lpstr>Приказ Министерства образования и науки РФ от 19 декабря 2014 г. № 1599 </vt:lpstr>
      <vt:lpstr>Совершенствование нормативно – правовой базы, методического, организационного и аналитического обеспечения ФГОС </vt:lpstr>
      <vt:lpstr>Совершенствование нормативно – правовой базы, методического, организационного и аналитического обеспечения ФГОС </vt:lpstr>
      <vt:lpstr>Совершенствование нормативно – правовой базы, методического, организационного и аналитического обеспечения ФГОС </vt:lpstr>
      <vt:lpstr>Совершенствование нормативно – правовой базы, методического, организационного и аналитического обеспечения ФГОС </vt:lpstr>
      <vt:lpstr>Совершенствование нормативно – правовой базы, методического, организационного и аналитического обеспечения ФГОС </vt:lpstr>
      <vt:lpstr>Совершенствование нормативно – правовой базы, методического, организационного и аналитического обеспечения ФГОС </vt:lpstr>
      <vt:lpstr>Кадровое обеспечение </vt:lpstr>
      <vt:lpstr>Кадровое обеспечение </vt:lpstr>
      <vt:lpstr>Финансово – экономическое обеспечение</vt:lpstr>
      <vt:lpstr>Материально – техническое обеспечение</vt:lpstr>
      <vt:lpstr>Что необходимо?</vt:lpstr>
      <vt:lpstr>Информационное обеспечение реализации ФГОС образования обучающихся с умственной отсталостью (интеллектуальными нарушениями)</vt:lpstr>
      <vt:lpstr>Информационное обеспечение реализации ФГОС образования обучающихся с умственной отсталостью (интеллектуальными нарушениями)</vt:lpstr>
      <vt:lpstr>Информационное обеспечение реализации ФГОС образования обучающихся с умственной отсталостью (интеллектуальными нарушениями)</vt:lpstr>
      <vt:lpstr>Информационное обеспечение реализации ФГОС образования обучающихся с умственной отсталостью (интеллектуальными нарушениями)</vt:lpstr>
      <vt:lpstr>Информационное обеспечение реализации ФГОС образования обучающихся с умственной отсталостью (интеллектуальными нарушениями)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внесении изменений в нормативно – правовую документацию в условиях ФГОС образования обучающихся с умственной отсталостью (интеллектуальными нарушениями)</dc:title>
  <dc:creator>08002</dc:creator>
  <cp:lastModifiedBy>01001</cp:lastModifiedBy>
  <cp:revision>21</cp:revision>
  <dcterms:created xsi:type="dcterms:W3CDTF">2015-05-12T23:50:51Z</dcterms:created>
  <dcterms:modified xsi:type="dcterms:W3CDTF">2015-05-15T01:58:59Z</dcterms:modified>
</cp:coreProperties>
</file>