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62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32004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Экскурсия в музей </a:t>
            </a:r>
            <a:r>
              <a:rPr lang="ru-RU" dirty="0" smtClean="0"/>
              <a:t>«Навстречу Великой Победе».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331698"/>
            <a:ext cx="8892480" cy="2689590"/>
          </a:xfrm>
        </p:spPr>
        <p:txBody>
          <a:bodyPr>
            <a:normAutofit fontScale="62500" lnSpcReduction="20000"/>
          </a:bodyPr>
          <a:lstStyle/>
          <a:p>
            <a:r>
              <a:rPr lang="ru-RU" sz="4600" dirty="0" smtClean="0"/>
              <a:t>Ученики 8 и 9 класса: </a:t>
            </a:r>
            <a:r>
              <a:rPr lang="ru-RU" sz="4600" dirty="0" err="1" smtClean="0"/>
              <a:t>Полутов</a:t>
            </a:r>
            <a:r>
              <a:rPr lang="ru-RU" sz="4600" dirty="0" smtClean="0"/>
              <a:t> А, Серов Н. </a:t>
            </a:r>
          </a:p>
          <a:p>
            <a:r>
              <a:rPr lang="ru-RU" sz="4600" dirty="0" smtClean="0"/>
              <a:t> Классные руководители:  </a:t>
            </a:r>
            <a:r>
              <a:rPr lang="ru-RU" sz="4600" dirty="0" err="1" smtClean="0"/>
              <a:t>Погнаева</a:t>
            </a:r>
            <a:r>
              <a:rPr lang="ru-RU" sz="4600" dirty="0" smtClean="0"/>
              <a:t> М.В., </a:t>
            </a:r>
          </a:p>
          <a:p>
            <a:r>
              <a:rPr lang="ru-RU" sz="4600" dirty="0" smtClean="0"/>
              <a:t>                                             Головатая Т.А.</a:t>
            </a:r>
          </a:p>
          <a:p>
            <a:endParaRPr lang="ru-RU" sz="4600" dirty="0" smtClean="0"/>
          </a:p>
          <a:p>
            <a:r>
              <a:rPr lang="ru-RU" sz="4600" dirty="0" smtClean="0"/>
              <a:t>      Школа-интернат п. Ванино.</a:t>
            </a:r>
          </a:p>
          <a:p>
            <a:r>
              <a:rPr lang="ru-RU" sz="4600" dirty="0" smtClean="0"/>
              <a:t> </a:t>
            </a:r>
            <a:endParaRPr lang="ru-RU" sz="3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7" descr="imagesJCSXB4W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0585"/>
            <a:ext cx="9144000" cy="67474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046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i="1" dirty="0" smtClean="0"/>
              <a:t>…..Прошла война. Прошла страда.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Но боль взывает к людям.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Давайте, люди, никогда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Об этом не забудем!</a:t>
            </a: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(А. Твардовский).</a:t>
            </a:r>
            <a:endParaRPr lang="ru-RU" sz="3600" dirty="0" smtClean="0"/>
          </a:p>
          <a:p>
            <a:endParaRPr lang="ru-RU" sz="3600" dirty="0"/>
          </a:p>
        </p:txBody>
      </p:sp>
      <p:pic>
        <p:nvPicPr>
          <p:cNvPr id="1027" name="Picture 3" descr="C:\Users\Владелец\Desktop\картинки марина\images432TKEKH.jpg"/>
          <p:cNvPicPr>
            <a:picLocks noChangeAspect="1" noChangeArrowheads="1"/>
          </p:cNvPicPr>
          <p:nvPr/>
        </p:nvPicPr>
        <p:blipFill>
          <a:blip r:embed="rId2" cstate="print"/>
          <a:srcRect l="44936"/>
          <a:stretch>
            <a:fillRect/>
          </a:stretch>
        </p:blipFill>
        <p:spPr bwMode="auto">
          <a:xfrm>
            <a:off x="5292080" y="2492896"/>
            <a:ext cx="354373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По всей стране идет подготовка к 70-летию Победы советского народа над фашистской</a:t>
            </a:r>
            <a:br>
              <a:rPr lang="ru-RU" sz="2800" dirty="0" smtClean="0"/>
            </a:br>
            <a:r>
              <a:rPr lang="ru-RU" sz="2800" dirty="0" smtClean="0"/>
              <a:t>Германией.  А мы в очередной раз посетили наш </a:t>
            </a:r>
            <a:r>
              <a:rPr lang="ru-RU" sz="2800" dirty="0" err="1" smtClean="0"/>
              <a:t>Ванинский</a:t>
            </a:r>
            <a:r>
              <a:rPr lang="ru-RU" sz="2800" dirty="0" smtClean="0"/>
              <a:t>  районный краеведческий музей. </a:t>
            </a:r>
            <a:endParaRPr lang="ru-RU" sz="2800" dirty="0"/>
          </a:p>
        </p:txBody>
      </p:sp>
      <p:pic>
        <p:nvPicPr>
          <p:cNvPr id="3074" name="Picture 2" descr="C:\Users\Владелец\Desktop\музей Головатая, Погнаева\редакция\DSC042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060848"/>
            <a:ext cx="6034617" cy="4525963"/>
          </a:xfrm>
          <a:prstGeom prst="rect">
            <a:avLst/>
          </a:prstGeom>
          <a:noFill/>
        </p:spPr>
      </p:pic>
      <p:pic>
        <p:nvPicPr>
          <p:cNvPr id="2050" name="Picture 2" descr="C:\Users\Владелец\Desktop\картинки марина\imagesUQI04K5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36912"/>
            <a:ext cx="2721818" cy="3398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  нас познакомили с выставкой,  посвященной 70-летию Великой Победы. Узнали, как она создавалась</a:t>
            </a:r>
            <a:endParaRPr lang="ru-RU" sz="3100" dirty="0"/>
          </a:p>
        </p:txBody>
      </p:sp>
      <p:pic>
        <p:nvPicPr>
          <p:cNvPr id="1026" name="Picture 2" descr="C:\Users\Владелец\Desktop\музей Головатая, Погнаева\редакция\DSC042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432983" y="160020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8229600" cy="1080120"/>
          </a:xfrm>
        </p:spPr>
        <p:txBody>
          <a:bodyPr>
            <a:normAutofit/>
          </a:bodyPr>
          <a:lstStyle/>
          <a:p>
            <a:r>
              <a:rPr lang="ru-RU" dirty="0" smtClean="0"/>
              <a:t> Ленинграде </a:t>
            </a:r>
            <a:endParaRPr lang="ru-RU" dirty="0"/>
          </a:p>
        </p:txBody>
      </p:sp>
      <p:pic>
        <p:nvPicPr>
          <p:cNvPr id="2050" name="Picture 2" descr="C:\Users\Владелец\Desktop\музей Головатая, Погнаева\редакция\DSC0425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31640" y="2257487"/>
            <a:ext cx="6134017" cy="4600513"/>
          </a:xfrm>
          <a:prstGeom prst="rect">
            <a:avLst/>
          </a:prstGeom>
          <a:noFill/>
        </p:spPr>
      </p:pic>
      <p:pic>
        <p:nvPicPr>
          <p:cNvPr id="5122" name="Picture 2" descr="C:\Users\Владелец\Desktop\картинки марина\imagesB0SVLFN9.jpg"/>
          <p:cNvPicPr>
            <a:picLocks noChangeAspect="1" noChangeArrowheads="1"/>
          </p:cNvPicPr>
          <p:nvPr/>
        </p:nvPicPr>
        <p:blipFill>
          <a:blip r:embed="rId3" cstate="print"/>
          <a:srcRect b="58262"/>
          <a:stretch>
            <a:fillRect/>
          </a:stretch>
        </p:blipFill>
        <p:spPr bwMode="auto">
          <a:xfrm>
            <a:off x="323528" y="0"/>
            <a:ext cx="8208912" cy="201934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95536" y="5949280"/>
            <a:ext cx="8748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просмотр фильма   о блокадном Ленинграде 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Очень нас заинтересовала выставка моделей и макетов военной техники, изготовленная умельцами В. </a:t>
            </a:r>
            <a:r>
              <a:rPr lang="ru-RU" sz="3100" dirty="0" smtClean="0"/>
              <a:t>Дементьевым </a:t>
            </a:r>
            <a:r>
              <a:rPr lang="ru-RU" sz="3100" dirty="0" smtClean="0"/>
              <a:t>и В.Е. Разуваевым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4098" name="Picture 2" descr="C:\Users\Владелец\Desktop\музей Головатая, Погнаева\редакция\DSC042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768" y="184482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рассмотрели документы, фотографии, награды за ратный и трудовой подвиги наших ветеранов</a:t>
            </a:r>
            <a:endParaRPr lang="ru-RU" sz="3200" dirty="0"/>
          </a:p>
        </p:txBody>
      </p:sp>
      <p:pic>
        <p:nvPicPr>
          <p:cNvPr id="5122" name="Picture 2" descr="C:\Users\Владелец\Desktop\музей Головатая, Погнаева\редакция\DSC042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844824"/>
            <a:ext cx="6278033" cy="4708525"/>
          </a:xfrm>
          <a:prstGeom prst="rect">
            <a:avLst/>
          </a:prstGeom>
          <a:noFill/>
        </p:spPr>
      </p:pic>
      <p:pic>
        <p:nvPicPr>
          <p:cNvPr id="3074" name="Picture 2" descr="C:\Users\Владелец\Desktop\картинки марина\imagesIYMB6RC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16832"/>
            <a:ext cx="4044084" cy="29904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Владелец\Desktop\картинки марина\imagesOMZ3S1UH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95</TotalTime>
  <Words>133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Экскурсия в музей «Навстречу Великой Победе».</vt:lpstr>
      <vt:lpstr>Презентация PowerPoint</vt:lpstr>
      <vt:lpstr>Презентация PowerPoint</vt:lpstr>
      <vt:lpstr>По всей стране идет подготовка к 70-летию Победы советского народа над фашистской Германией.  А мы в очередной раз посетили наш Ванинский  районный краеведческий музей. </vt:lpstr>
      <vt:lpstr>  нас познакомили с выставкой,  посвященной 70-летию Великой Победы. Узнали, как она создавалась</vt:lpstr>
      <vt:lpstr> Ленинграде </vt:lpstr>
      <vt:lpstr>Очень нас заинтересовала выставка моделей и макетов военной техники, изготовленная умельцами В. Дементьевым и В.Е. Разуваевым. </vt:lpstr>
      <vt:lpstr>рассмотрели документы, фотографии, награды за ратный и трудовой подвиги наших ветеранов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08008</cp:lastModifiedBy>
  <cp:revision>9</cp:revision>
  <dcterms:created xsi:type="dcterms:W3CDTF">2015-04-24T00:50:02Z</dcterms:created>
  <dcterms:modified xsi:type="dcterms:W3CDTF">2015-04-24T05:01:48Z</dcterms:modified>
</cp:coreProperties>
</file>