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1" r:id="rId6"/>
    <p:sldId id="270" r:id="rId7"/>
    <p:sldId id="262" r:id="rId8"/>
    <p:sldId id="263" r:id="rId9"/>
    <p:sldId id="264" r:id="rId10"/>
    <p:sldId id="271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</a:t>
            </a:r>
            <a:br>
              <a:rPr lang="ru-RU" dirty="0" smtClean="0"/>
            </a:br>
            <a:r>
              <a:rPr lang="ru-RU" dirty="0" smtClean="0"/>
              <a:t>в Советско-Гаванский </a:t>
            </a:r>
            <a:r>
              <a:rPr lang="ru-RU" dirty="0"/>
              <a:t>промышленно – технологический техникум.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Классные руководители: </a:t>
            </a:r>
          </a:p>
          <a:p>
            <a:r>
              <a:rPr lang="ru-RU" sz="2800" dirty="0" smtClean="0"/>
              <a:t>Головатая Т.А. Погнаева М.В. </a:t>
            </a:r>
          </a:p>
          <a:p>
            <a:r>
              <a:rPr lang="ru-RU" sz="2800" dirty="0" smtClean="0"/>
              <a:t>Мальцева О.Н.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45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Наблюдаем за работой студентов. Думаем,  а не пойти и нам  учиться на штукатуров – маляров</a:t>
            </a:r>
            <a:r>
              <a:rPr lang="en-US" sz="3200" dirty="0" smtClean="0"/>
              <a:t>? </a:t>
            </a:r>
            <a:r>
              <a:rPr lang="ru-RU" sz="3200" dirty="0" smtClean="0"/>
              <a:t>Пусть и нас научат!</a:t>
            </a:r>
            <a:endParaRPr lang="ru-RU" sz="3200" dirty="0"/>
          </a:p>
        </p:txBody>
      </p:sp>
      <p:pic>
        <p:nvPicPr>
          <p:cNvPr id="4098" name="Picture 2" descr="C:\Users\user\Desktop\совгавань экскурсия\DSC04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5285"/>
            <a:ext cx="4575044" cy="6100059"/>
          </a:xfrm>
        </p:spPr>
      </p:pic>
      <p:sp>
        <p:nvSpPr>
          <p:cNvPr id="5" name="TextBox 4"/>
          <p:cNvSpPr txBox="1"/>
          <p:nvPr/>
        </p:nvSpPr>
        <p:spPr>
          <a:xfrm>
            <a:off x="4139952" y="3861048"/>
            <a:ext cx="5004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Выпускница школы – интерната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Воложанина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Ольга,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теперь студентка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с мастером 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штукатурно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- малярного дела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16832"/>
            <a:ext cx="6192688" cy="4643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Экскурсия была очень полезна и познавательна для </a:t>
            </a:r>
            <a:r>
              <a:rPr lang="ru-RU" sz="2400" dirty="0" smtClean="0"/>
              <a:t>учеников. И девятиклассники </a:t>
            </a:r>
            <a:r>
              <a:rPr lang="ru-RU" sz="2400" dirty="0"/>
              <a:t>все решили: в сентябре этого года </a:t>
            </a:r>
            <a:r>
              <a:rPr lang="ru-RU" sz="2400" dirty="0" smtClean="0"/>
              <a:t>придти  учиться в  Советско-Гаванский промышленно – технологический техникум!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30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76872"/>
            <a:ext cx="5976664" cy="44814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Наша экскурсия состоялась благодаря спонсорской помощи ЗАО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Дальтрансуголь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 От имени учащихся 8-9 классов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родителей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педагогов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выражаем огромную благодарность исполнительному директору Шаповалу Владимиру Михайловичу и всему коллективу  ЗАО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Дальтрансуголь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 Крепкого Вам здоровья и трудовых успехов!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16832"/>
            <a:ext cx="6408712" cy="48054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/>
              <a:t>У меня растут года.</a:t>
            </a:r>
            <a:br>
              <a:rPr lang="ru-RU" sz="2400" dirty="0"/>
            </a:br>
            <a:r>
              <a:rPr lang="ru-RU" sz="2400" dirty="0"/>
              <a:t>Будет мне семнадцать</a:t>
            </a:r>
            <a:br>
              <a:rPr lang="ru-RU" sz="2400" dirty="0"/>
            </a:br>
            <a:r>
              <a:rPr lang="ru-RU" sz="2400" dirty="0"/>
              <a:t>    Где работать мне тогда?</a:t>
            </a:r>
            <a:br>
              <a:rPr lang="ru-RU" sz="2400" dirty="0"/>
            </a:br>
            <a:r>
              <a:rPr lang="ru-RU" sz="2400" dirty="0"/>
              <a:t>                                                Чем заниматься?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31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056784" cy="528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коридоре техникума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6840760" cy="51305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столярном цехе. </a:t>
            </a:r>
            <a:br>
              <a:rPr lang="ru-RU" dirty="0" smtClean="0"/>
            </a:br>
            <a:r>
              <a:rPr lang="ru-RU" dirty="0" smtClean="0"/>
              <a:t>Рассказ мастера - педагога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8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столярном цехе вместе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1988840"/>
            <a:ext cx="6192688" cy="46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Выпускник школы – интерната </a:t>
            </a:r>
            <a:r>
              <a:rPr lang="ru-RU" sz="2800" dirty="0" err="1" smtClean="0"/>
              <a:t>Черских</a:t>
            </a:r>
            <a:r>
              <a:rPr lang="ru-RU" sz="2800" dirty="0" smtClean="0"/>
              <a:t> Виктор, делится впечатлениями о учебе в Советско-Гаванском промышленно – технологическом техникуме.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36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916832"/>
            <a:ext cx="6408712" cy="48054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 Студенты работают на тренажерах, осваивают </a:t>
            </a:r>
            <a:r>
              <a:rPr lang="ru-RU" sz="3100" dirty="0"/>
              <a:t>профессию автомеханика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6670" y="1034587"/>
            <a:ext cx="6439742" cy="48298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0112" y="2708920"/>
            <a:ext cx="3449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студенты в </a:t>
            </a:r>
          </a:p>
          <a:p>
            <a:r>
              <a:rPr lang="ru-RU" sz="3600" dirty="0" smtClean="0"/>
              <a:t>сварочном цехе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5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78750"/>
            <a:ext cx="7200800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С выпускниками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6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175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Экскурсия  в Советско-Гаванский промышленно – технологический техникум. </vt:lpstr>
      <vt:lpstr>У меня растут года. Будет мне семнадцать     Где работать мне тогда?                                                 Чем заниматься? </vt:lpstr>
      <vt:lpstr>В коридоре техникума</vt:lpstr>
      <vt:lpstr>В столярном цехе.  Рассказ мастера - педагога </vt:lpstr>
      <vt:lpstr>В столярном цехе вместе с родителями.</vt:lpstr>
      <vt:lpstr>Выпускник школы – интерната Черских Виктор, делится впечатлениями о учебе в Советско-Гаванском промышленно – технологическом техникуме.  </vt:lpstr>
      <vt:lpstr> Студенты работают на тренажерах, осваивают профессию автомеханика.</vt:lpstr>
      <vt:lpstr>Презентация PowerPoint</vt:lpstr>
      <vt:lpstr>С выпускниками школы</vt:lpstr>
      <vt:lpstr>Наблюдаем за работой студентов. Думаем,  а не пойти и нам  учиться на штукатуров – маляров? Пусть и нас научат!</vt:lpstr>
      <vt:lpstr>Презентация PowerPoint</vt:lpstr>
      <vt:lpstr>Экскурсия была очень полезна и познавательна для учеников. И девятиклассники все решили: в сентябре этого года придти  учиться в  Советско-Гаванский промышленно – технологический техникум!</vt:lpstr>
      <vt:lpstr>Наша экскурсия состоялась благодаря спонсорской помощи ЗАО «Дальтрансуголь». От имени учащихся 8-9 классов, родителей и педагогов выражаем огромную благодарность исполнительному директору Шаповалу Владимиру Михайловичу и всему коллективу  ЗАО «Дальтрансуголь». Крепкого Вам здоровья и трудовых успехов!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 в Советско-Гаванский промышленно – технологический техникум. </dc:title>
  <dc:creator>08010</dc:creator>
  <cp:lastModifiedBy>07001</cp:lastModifiedBy>
  <cp:revision>15</cp:revision>
  <dcterms:created xsi:type="dcterms:W3CDTF">2015-04-20T01:15:17Z</dcterms:created>
  <dcterms:modified xsi:type="dcterms:W3CDTF">2015-04-24T06:29:12Z</dcterms:modified>
</cp:coreProperties>
</file>