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032083-7210-4845-A8B8-8120827D8D96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A7000B-9B0F-46AD-9076-5A8EB5CEAC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odvignaroda.ru/?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dvignaroda.ru/?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normal_1966_ 9 мая_ День Победы (О69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95736" y="980728"/>
            <a:ext cx="6408712" cy="42484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ru-RU" sz="7200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Поклонимся  великим </a:t>
            </a:r>
            <a:br>
              <a:rPr lang="ru-RU" sz="7200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 годам</a:t>
            </a:r>
            <a:endParaRPr lang="ru-RU" sz="7200" i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5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534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vignaroda.ru/filter/filterimage?path=VS/155/033-0686196-1821%2b040-1820/00000406.jpg&amp;id=24070577&amp;id1=780110c5e4bd6a5e5e5bba74d36b893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176464" cy="548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841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ка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833592" cy="41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908720"/>
            <a:ext cx="4788024" cy="542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Родился в селе Нечаевка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Базаросызганского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района Ульяновской области. Оттуда ушел служить в Советскую Армию, а затем ушел  на фронт в 1941 году.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Воевал в 37 стрелковой гвардейской дивизии, командиром отделения пулеметчиков .Бойцы дивизии носили почетный нагрудный знак  «Гвардия». Гвардейцы служили образцом беззаветной преданности Родине, воле к победе, храбрости ,стойкости и упорства . 	Участвовал в боях при освобождении Украины, Белоруссии, Восточной Пруссии.                В Польше был ранен.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Награжден правительственными наградами. После войны был награжден медалью « Ветеран труда».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157192"/>
            <a:ext cx="3142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Телелеков</a:t>
            </a:r>
            <a:r>
              <a:rPr lang="ru-RU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Павел Иванович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Дата рождения: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16 марта 1914 год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38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404664"/>
            <a:ext cx="5256584" cy="5913573"/>
          </a:xfrm>
          <a:prstGeom prst="rect">
            <a:avLst/>
          </a:prstGeom>
        </p:spPr>
      </p:pic>
      <p:pic>
        <p:nvPicPr>
          <p:cNvPr id="8194" name="Picture 2" descr="L:\На  флеш\Родословная\род\Новая папка\2009-08 (авг)\отец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28" y="637958"/>
            <a:ext cx="1807538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Раздабарин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Феодосий Иванович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361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836712"/>
            <a:ext cx="82089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114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404664"/>
            <a:ext cx="7992888" cy="590465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836712"/>
            <a:ext cx="6557049" cy="532859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0598a7a0f26c65f51e214fe30b3574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0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7344816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Грозные  годы  войны  не  обошли  ни  одну  семью. Поиск  сведений  о  родных  и  близких участниках  военных  действий  продолжается.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О  своих  поисках  поделятся  с  вами   наши  педагоги:  Капустина Н.В.,  Пушкарева  Л.И.,  Хмельницкая Т.Ф.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5192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5 мероприятия\«ПОКЛОНИМСЯ  ВЕЛИКИМ  ТЕМ  ГОДАМ»\Капустина  Н.В\Ярошевский  Иван  Андреевич  в  фуражк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5"/>
            <a:ext cx="3536479" cy="502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3493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1650"/>
              </a:spcBef>
              <a:spcAft>
                <a:spcPts val="825"/>
              </a:spcAft>
            </a:pP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Ярошевский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Иван Андреевич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Год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рождения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:.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1913 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капитан 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 РККА с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1935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года 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место рождения: Украинская ССР, Винницкая обл.,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Станиславчикский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р-н, с.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Кацмазов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№ записи: 1009334434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251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578877"/>
            <a:ext cx="8380884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наград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33/н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20.03.1944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Отечественной войны I степени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Показать документ о награждении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Ярошевский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 Андреевич 1913г.р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Звание: ст. лейтенант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РККА с 12.1936 года Место призыва: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Жмеринский РВК, Украинская ССР, Винницкая обл., Жмеринский р-н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записи: 30525347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Архивные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о данном награждении: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Приказ(указ) о награждении и сопроводительные документы к нему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 первая страница приказ или указа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 строка в наградном списке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 наградной лист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Учетная картотека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 данные в учетной картотеке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Отечественной войны I степени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Рисунок 1" descr="Описание: http://www.podvignaroda.ru/img/awards/award9-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6532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1498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Подвиг: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odvignaroda.ru/filter/filterimage?path=VS/228/033-0690155-0690%2b011-0689/00000369_1.jpg&amp;id=30525347&amp;id1=5887be4ed7d880eda71c1f2ec75e8c2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700807"/>
            <a:ext cx="5025482" cy="42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2708920"/>
            <a:ext cx="3399454" cy="320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50"/>
              </a:spcBef>
              <a:spcAft>
                <a:spcPts val="825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Фронтовой приказ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№: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33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/н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от: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20.03.1944 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Издан: ВС 2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Уд.А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/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Архив: ЦАМО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фонд: 33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опись: 690155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ед.хранения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 690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№ записи: 30525340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051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vignaroda.ru/filter/filterimage?path=VS/228/033-0690155-0690%2b011-0689/00000355.jpg&amp;id=30525341&amp;id1=542ac71846c377ffcf0a10c6b5a9b58d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129256" cy="57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3212976"/>
            <a:ext cx="3312368" cy="313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50"/>
              </a:spcBef>
              <a:spcAft>
                <a:spcPts val="825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Фронтовой приказ</a:t>
            </a:r>
            <a:endParaRPr lang="ru-RU" sz="28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№: 33/н от: 20.03.1944 </a:t>
            </a:r>
            <a:b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Издан: ВС 2 </a:t>
            </a: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Уд.А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/ 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Архив: ЦАМО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фонд: 33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опись: 690155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ед.хранения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 690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№ записи: 30525340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636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vignaroda.ru/filter/filterimage?path=VS/228/033-0690155-0690%2b011-0689/00000369.jpg&amp;id=30525393&amp;id1=5196dee044140f7b45c68972e5b137d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669754" cy="49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881963" cy="49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111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75 мероприятия\«ПОКЛОНИМСЯ  ВЕЛИКИМ  ТЕМ  ГОДАМ»\Капустина  Н.В\Мерзликин  Дмитрий  Парфенови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778375" cy="35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445224"/>
            <a:ext cx="317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Мерзликин</a:t>
            </a:r>
            <a:endParaRPr lang="ru-RU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Дмитрий Парфенович 1919г.р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Рисунок 8" descr="Описание: http://www.podvignaroda.ru/img/awards/award11_3-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37" y="759983"/>
            <a:ext cx="758428" cy="1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158068" y="1924050"/>
            <a:ext cx="4824536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старшина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РККА с 1939 года Место призыва: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Волчихинский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РВК, Алтайский край,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Волчихинский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р-н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записи: 24070488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Архивные документы о данном награждении: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Приказ(указ) о награждении и сопроводительные документы к нему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 первая страница приказ или указа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 строка в наградном списке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 наградной лист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Учетная картотека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 данные в учетной картотеке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 Славы III степени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92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536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vignaroda.ru/filter/filterimage?path=VS/155/033-0686196-1821%2b040-1820/00000337.jpg&amp;id=24070453&amp;id1=bbf61c6f04828f6389a6ed2023b40e5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520280" cy="389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odvignaroda.ru/filter/filterimage?path=VS/155/033-0686196-1821%2b040-1820/00000338.jpg&amp;id=24070470&amp;id1=0c7c6e9c7eebe97cf2cd7e573c66756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564680" cy="38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1124744"/>
            <a:ext cx="2594144" cy="461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50"/>
              </a:spcBef>
              <a:spcAft>
                <a:spcPts val="825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Приказ подразделения</a:t>
            </a: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№:</a:t>
            </a:r>
            <a:r>
              <a:rPr lang="ru-RU" sz="2800" dirty="0" smtClean="0">
                <a:effectLst/>
                <a:latin typeface="Arial"/>
                <a:ea typeface="Times New Roman"/>
                <a:cs typeface="Times New Roman"/>
              </a:rPr>
              <a:t> 135/н </a:t>
            </a: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от:</a:t>
            </a:r>
            <a:r>
              <a:rPr lang="ru-RU" sz="2800" dirty="0" smtClean="0">
                <a:effectLst/>
                <a:latin typeface="Arial"/>
                <a:ea typeface="Times New Roman"/>
                <a:cs typeface="Times New Roman"/>
              </a:rPr>
              <a:t> 03.03.1945 </a:t>
            </a:r>
            <a:br>
              <a:rPr lang="ru-RU" sz="2800" dirty="0" smtClean="0">
                <a:effectLst/>
                <a:latin typeface="Arial"/>
                <a:ea typeface="Times New Roman"/>
                <a:cs typeface="Times New Roman"/>
              </a:rPr>
            </a:b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Издан: 27 </a:t>
            </a:r>
            <a:r>
              <a:rPr lang="ru-RU" dirty="0" err="1" smtClean="0">
                <a:effectLst/>
                <a:latin typeface="Arial"/>
                <a:ea typeface="Times New Roman"/>
                <a:cs typeface="Times New Roman"/>
              </a:rPr>
              <a:t>гв</a:t>
            </a: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. КСД 1 Белорусского фронта /</a:t>
            </a:r>
            <a:r>
              <a:rPr lang="ru-RU" sz="2800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Архив: ЦАМО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фонд: 33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опись: 686196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effectLst/>
                <a:latin typeface="Arial"/>
                <a:ea typeface="Times New Roman"/>
                <a:cs typeface="Times New Roman"/>
              </a:rPr>
              <a:t>ед.хранения</a:t>
            </a: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: 1821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№ записи: 24070452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32402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316</TotalTime>
  <Words>87</Words>
  <Application>Microsoft Office PowerPoint</Application>
  <PresentationFormat>Экран (4:3)</PresentationFormat>
  <Paragraphs>68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Поклонимся  великим   тем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Поклонимся  великим  тем  годам</dc:title>
  <dc:creator>08013</dc:creator>
  <cp:lastModifiedBy>07001</cp:lastModifiedBy>
  <cp:revision>25</cp:revision>
  <dcterms:created xsi:type="dcterms:W3CDTF">2015-04-17T01:31:01Z</dcterms:created>
  <dcterms:modified xsi:type="dcterms:W3CDTF">2015-04-24T06:48:10Z</dcterms:modified>
</cp:coreProperties>
</file>