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7675"/>
            <a:ext cx="8172400" cy="61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8270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Экскурсия в спортивный клуб 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6632"/>
            <a:ext cx="7560840" cy="56706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05264"/>
            <a:ext cx="7543800" cy="914400"/>
          </a:xfrm>
        </p:spPr>
        <p:txBody>
          <a:bodyPr/>
          <a:lstStyle/>
          <a:p>
            <a:pPr algn="ctr"/>
            <a:r>
              <a:rPr lang="ru-RU" sz="3200" dirty="0" smtClean="0"/>
              <a:t>Выдающийся олимпийский чемпион наш земляк - </a:t>
            </a:r>
            <a:r>
              <a:rPr lang="ru-RU" sz="3200" dirty="0" err="1" smtClean="0"/>
              <a:t>Ванинец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29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194443" cy="61458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На </a:t>
            </a:r>
            <a:r>
              <a:rPr lang="ru-RU" dirty="0"/>
              <a:t>т</a:t>
            </a:r>
            <a:r>
              <a:rPr lang="ru-RU" dirty="0" smtClean="0"/>
              <a:t>рибунах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32508" cy="54795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0648"/>
            <a:ext cx="8043737" cy="60328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спортивной раздевалке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8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136"/>
            <a:ext cx="8763818" cy="65728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543800" cy="2642592"/>
          </a:xfrm>
        </p:spPr>
        <p:txBody>
          <a:bodyPr/>
          <a:lstStyle/>
          <a:p>
            <a:pPr algn="ctr"/>
            <a:r>
              <a:rPr lang="ru-RU" sz="3600" dirty="0"/>
              <a:t>После тренировок приводят лед в порядок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86" y="93360"/>
            <a:ext cx="8479968" cy="6359976"/>
          </a:xfrm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827584" y="5411450"/>
            <a:ext cx="775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Машина </a:t>
            </a:r>
            <a:r>
              <a:rPr lang="ru-RU" sz="4400" dirty="0"/>
              <a:t>после уборке льда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571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07" y="291382"/>
            <a:ext cx="8283765" cy="62128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тренажерном зале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403777" cy="63028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14842" y="1471025"/>
            <a:ext cx="6051889" cy="36311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3571" y="1439077"/>
            <a:ext cx="6612225" cy="39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64" y="273380"/>
            <a:ext cx="8451784" cy="63388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2252" y="287927"/>
            <a:ext cx="4114798" cy="37961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636182"/>
            <a:ext cx="5436096" cy="4077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64" y="6021288"/>
            <a:ext cx="928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Рассказ об истории хоккея и хоккейной формы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55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</TotalTime>
  <Words>36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Презентация PowerPoint</vt:lpstr>
      <vt:lpstr>В спортивной раздевалке</vt:lpstr>
      <vt:lpstr>После тренировок приводят лед в порядок </vt:lpstr>
      <vt:lpstr>Машина после уборке льда </vt:lpstr>
      <vt:lpstr>В тренажерном зале 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Выдающийся олимпийский чемпион наш земляк - Ванинец </vt:lpstr>
      <vt:lpstr>На трибунах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08010</dc:creator>
  <cp:lastModifiedBy>07001</cp:lastModifiedBy>
  <cp:revision>7</cp:revision>
  <dcterms:created xsi:type="dcterms:W3CDTF">2014-12-01T00:19:00Z</dcterms:created>
  <dcterms:modified xsi:type="dcterms:W3CDTF">2014-12-01T06:42:24Z</dcterms:modified>
</cp:coreProperties>
</file>