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76" r:id="rId16"/>
    <p:sldId id="269" r:id="rId17"/>
    <p:sldId id="270" r:id="rId18"/>
    <p:sldId id="271" r:id="rId19"/>
    <p:sldId id="274" r:id="rId20"/>
    <p:sldId id="277" r:id="rId21"/>
    <p:sldId id="275" r:id="rId22"/>
    <p:sldId id="278" r:id="rId23"/>
    <p:sldId id="273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lib.ru/Books/1/0236/1_0236-1.shtml" TargetMode="External"/><Relationship Id="rId2" Type="http://schemas.openxmlformats.org/officeDocument/2006/relationships/hyperlink" Target="http://www.medicalj.ru/diseases/psychiatrics/849-umstvennaja-otstalost-oligofren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eratbank.ru/referat/preview/8612/kursovaya-ponyatie-pedagogicheskoy-tehnologii.html" TargetMode="External"/><Relationship Id="rId5" Type="http://schemas.openxmlformats.org/officeDocument/2006/relationships/hyperlink" Target="http://studopedia.net/10_130203_kontseptsiya-zoni-blizhayshego-razvitiya-ls-vigotskiy.html" TargetMode="External"/><Relationship Id="rId4" Type="http://schemas.openxmlformats.org/officeDocument/2006/relationships/hyperlink" Target="http://www.pedlib.ru/Books/5/0483/5_0483-9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7655" y="764704"/>
            <a:ext cx="8686800" cy="1800200"/>
          </a:xfrm>
        </p:spPr>
        <p:txBody>
          <a:bodyPr/>
          <a:lstStyle/>
          <a:p>
            <a:r>
              <a:rPr lang="ru-RU" sz="2800" dirty="0" smtClean="0"/>
              <a:t>ОСОБЕННОСТИ ПСИХОФИЗИЧЕСКОГО РАЗВИТИЯ ОБУЧАЮЩИХСЯ С УМСТВЕННОЙ ОТСТАЛОСТЬЮ.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877272"/>
            <a:ext cx="5679014" cy="64807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latin typeface="+mj-lt"/>
              </a:rPr>
              <a:t>Педагог-психолог КГКСКОУ СКШИ 8 вида 11 Васильева Антонина Юрьевна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71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Охранительное торможение.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Пока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нервные клетки коры головного мозга ребенка находятся в состоянии охранительного торможения, его умственная работоспособность оказывается резко сниженной. Однако это снижение временное, преходящее. Знание механизма фазовых состояний делает понятными часто наблюдающиеся в коррекционных  школах факты заметных колебаний степени умственной отсталости  обучающихся. 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49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мышления обучающихся с интеллектуальным недоразвитием легкой степени выраженности.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Трудности мыслительных операций.  Самостоятельное обобщение возможно только на самом элементарном уровне.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Испытывают трудности при решении проблемных ситуаций, требующих установления причинно-следственных связей.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    При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выполнении заданий словесно – логического характера требуется  помощь взрослого.  Трудности переноса усвоенного способа действия на новое задание и в новую ситуацию.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34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 эмоционально  - волевой сферы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Умственная отсталость проявляется не только в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несформированности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познавательной деятельности, но и в нарушении эмоционально-волевой сферы, которая имеет ряд особенностей. Отмечается недоразвитие эмоций, нет оттенков переживаний. Характерной чертой является неустойчивость эмоций. Переживания их неглубокие, поверхностные. У некоторых умственно отсталых обучающихся эмоциональные реакции не адекватны источнику. Имеют место случаи то повышенной эмоциональной возбудимости, то выраженного эмоционального спада</a:t>
            </a:r>
            <a:r>
              <a:rPr lang="ru-RU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99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 эмоционально –волевой сферы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Необходимо учитывать и состояние волевой сферы умственно отсталых обучающихся. Слабость собственных намерений, побуждений, большая внушаемость — отличительные качества их волевых процессов. Предпочитают в работе легкий путь, не требующий волевых усилий. Именно поэтому в их деятельности часто наблюдаемы подражание и импульсивные поступки. Из-за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непосильности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предъявляемых требований у некоторых обучающихся  развивается негативизм, упрямство.</a:t>
            </a:r>
          </a:p>
        </p:txBody>
      </p:sp>
    </p:spTree>
    <p:extLst>
      <p:ext uri="{BB962C8B-B14F-4D97-AF65-F5344CB8AC3E}">
        <p14:creationId xmlns:p14="http://schemas.microsoft.com/office/powerpoint/2010/main" val="9866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Особенности деятельности обучающихся с интеллектуальным недоразвитием легкой степени выраженности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Все эти особенности психических процессов умственно отсталых обучающихся  влияют на характер протекания их деятельности.  Отмечая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несформированность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навыков учебной деятельности, следует прежде всего отметить недоразвитие целенаправленности деятельности, а также трудности самостоятельного планирования собственной деятельности. Умственно отсталые обучающиеся приступают к работе без необходимой предшествующей ориентировки в ней, не руководствуются конечной целью. </a:t>
            </a:r>
          </a:p>
        </p:txBody>
      </p:sp>
    </p:spTree>
    <p:extLst>
      <p:ext uri="{BB962C8B-B14F-4D97-AF65-F5344CB8AC3E}">
        <p14:creationId xmlns:p14="http://schemas.microsoft.com/office/powerpoint/2010/main" val="38442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Особенности деятельности обучающихся с интеллектуальным недоразвитием легкой степени выраженности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результате в ходе работы они часто уходят от правильно начатого выполнения действия, соскальзывают на действия, производимые ранее, причем переносят их в неизменном виде, не учитывая того, что имеют дело с иным заданием. Этот уход от поставленной цели наблюдается при возникновении трудностей, а также в случаях, когда ведущими являются ближайшие мотивы деятельности («лишь бы сделать»). Умственно отсталые не соотносят получаемые результаты с задачей, которая была перед ними поставлена, а потому не могут правильно оценить ее решение.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Некритичность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к своей работе также является особенностью деятельности этих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41475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Нарушения высшей нервной деятельности, недоразвитие психических процессов являются причиной ряда специфических особенностей личности умственно отсталых обучающихся. В отличие от сверстников с нормальным интеллектом, умственно отсталых обучающихся  характеризует ограниченность представлений об окружающем мире, примитивность интересов, потребностей и мотивов. Снижена активность всей деятельности. Эти черты личности затрудняют формирование правильных отношений со сверстниками и взрослыми.</a:t>
            </a:r>
          </a:p>
        </p:txBody>
      </p:sp>
    </p:spTree>
    <p:extLst>
      <p:ext uri="{BB962C8B-B14F-4D97-AF65-F5344CB8AC3E}">
        <p14:creationId xmlns:p14="http://schemas.microsoft.com/office/powerpoint/2010/main" val="32224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Хотя умственная отсталость рассматривается как явление необратимое, это не означает, что оно не поддается коррекции.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В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И.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Лубовский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М. С. Певзнер и др. отмечают положительную динамику в развитии умственно отсталых детей при правильно организованном комплексном медико-психолого-педагогическом сопровождении. </a:t>
            </a:r>
          </a:p>
        </p:txBody>
      </p:sp>
    </p:spTree>
    <p:extLst>
      <p:ext uri="{BB962C8B-B14F-4D97-AF65-F5344CB8AC3E}">
        <p14:creationId xmlns:p14="http://schemas.microsoft.com/office/powerpoint/2010/main" val="39767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ЗАР и ЗБР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В основу разрабатываемой в отечественной психологии концепции о соотношении обучения и умственного развития ребенка легло положение о зонах актуального развития (ЗАР) и зоне ближайшего развития (ЗБР). Эти уровни психического развития были выделены Л.С. Выготским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Л.С. Выготский подчеркивал единство наследственных и социальных моментов в процессе развития. Наследственность присутствует в развитии всех психических функций ребенка, но имеет как бы разный удельный вес. Элементарные функции (начиная с ощущений и восприятия) больше обусловлены наследственно, чем высшие (произвольная память, логическое мышление, речь).</a:t>
            </a:r>
          </a:p>
        </p:txBody>
      </p:sp>
    </p:spTree>
    <p:extLst>
      <p:ext uri="{BB962C8B-B14F-4D97-AF65-F5344CB8AC3E}">
        <p14:creationId xmlns:p14="http://schemas.microsoft.com/office/powerpoint/2010/main" val="25267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Зона актуального развития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Выготский Л.С. выделил 2 уровня (зоны) психического развития: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Зона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актуального развития (ЗАР) -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те знания, умения, действия, которые есть в психике ребенка на сегодняшний день; то, что ребенок может делать самостоятельно.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Показатели ЗАР: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err="1" smtClean="0">
                <a:solidFill>
                  <a:schemeClr val="tx1"/>
                </a:solidFill>
                <a:latin typeface="+mj-lt"/>
              </a:rPr>
              <a:t>Обученность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Каждый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обучающийся владеет определенным запасом знаний и тем или иным уровнем умения учиться. Это принято называть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обученностью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Она включает: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наличный, имеющийся к сегодняшнему дню, запас знаний;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сложившиеся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учебные действия, умения и навыки, фрагменты умения учиться.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+mj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80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Определение умственной отсталости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Исследования ученых (Л. С. </a:t>
            </a:r>
            <a:r>
              <a:rPr lang="ru-RU" sz="2000" dirty="0" err="1" smtClean="0">
                <a:solidFill>
                  <a:schemeClr val="tx1"/>
                </a:solidFill>
                <a:latin typeface="+mj-lt"/>
              </a:rPr>
              <a:t>Выготскиго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А. Р. </a:t>
            </a:r>
            <a:r>
              <a:rPr lang="ru-RU" sz="2000" dirty="0" err="1" smtClean="0">
                <a:solidFill>
                  <a:schemeClr val="tx1"/>
                </a:solidFill>
                <a:latin typeface="+mj-lt"/>
              </a:rPr>
              <a:t>Лурии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,                               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В. И. </a:t>
            </a:r>
            <a:r>
              <a:rPr lang="ru-RU" sz="2000" dirty="0" err="1" smtClean="0">
                <a:solidFill>
                  <a:schemeClr val="tx1"/>
                </a:solidFill>
                <a:latin typeface="+mj-lt"/>
              </a:rPr>
              <a:t>Лубовского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М. С. Певзнер, Г. Е.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Сухаревой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и др.) дают основания относить к умственной отсталости только те состояния, при которых отмечается стойкое, необратимое нарушение преимущественно познавательной деятельности, вызванное органическим повреждением коры головного мозга.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      Именно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эти признаки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(стойкость, необратимость дефекта и его органическое происхождение)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должны в первую очередь учитываться при диагностике умственной отсталости.</a:t>
            </a:r>
          </a:p>
        </p:txBody>
      </p:sp>
    </p:spTree>
    <p:extLst>
      <p:ext uri="{BB962C8B-B14F-4D97-AF65-F5344CB8AC3E}">
        <p14:creationId xmlns:p14="http://schemas.microsoft.com/office/powerpoint/2010/main" val="28932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Зона актуального развития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Показатели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ЗАР: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Развитость</a:t>
            </a:r>
            <a:r>
              <a:rPr lang="ru-RU" sz="2000" i="1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Каждый обучающийся к сегодняшнему моменту имеет тот или иной уровень развития (развитость). Это актуальный уровень развития, не совпадающий с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обученностью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Воспитанность.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каждый данный момент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обучающийся находится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на определенном уровне личностного развития (безусловно, связанного с умственным).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76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Зона ближайшего развития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Зона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ближайшего развития (ЗБР)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- задачи, которые сегодня ребенок может выполнить при помощи взрослого, а завтра - самостоятельно.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Зона ближайшего развития - это расхождения между уровнем актуального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развития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(он определяется степенью трудности задач, решаемых ребёнком самостоятельно) и уровнем потенциального развития (которого ребёнок может достигнуть, решая задачи под руководством взрослого и в сотрудничестве со сверстниками).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Показатели ЗБР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Показатели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ЗБР: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Обучаемость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– это восприимчивость к усвоению знаний и способов учебной деятельности.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err="1" smtClean="0">
                <a:solidFill>
                  <a:schemeClr val="tx1"/>
                </a:solidFill>
                <a:latin typeface="+mj-lt"/>
              </a:rPr>
              <a:t>Развиваемость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— это способность к дальнейшему развитию, готовность к переходу на его новые уровни, проявление динамики в умственном развитии обучающегося.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</a:t>
            </a:r>
            <a:r>
              <a:rPr lang="ru-RU" sz="2000" i="1" dirty="0" err="1" smtClean="0">
                <a:solidFill>
                  <a:schemeClr val="tx1"/>
                </a:solidFill>
                <a:latin typeface="+mj-lt"/>
              </a:rPr>
              <a:t>Воспитуемость</a:t>
            </a:r>
            <a:r>
              <a:rPr lang="ru-RU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— один из основных показателей «зоны ближайшего развития» личности ребенка, который выражается в его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откликаемости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на педагогическую помощь, легкости использования и преобразования усвоенных способов социального поведения и активности, ориентировки в новых условиях</a:t>
            </a:r>
            <a:r>
              <a:rPr lang="ru-RU" sz="2000" dirty="0">
                <a:latin typeface="+mj-lt"/>
              </a:rPr>
              <a:t>. 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39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ОБУЧЕНИЕ должно опираться на ЗБР.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Обучение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по Л.С. Выготскому, ведет за собой развитие "тянет" его за собой. Но оно не должно, в то же время, отрываться от развития ребенка. Значительный отрыв, искусственное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забегание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вперед без учета возможностей ребенка приведет в лучшем случае к натаскиванию, но не будет иметь развивающего эффекта.</a:t>
            </a:r>
          </a:p>
        </p:txBody>
      </p:sp>
    </p:spTree>
    <p:extLst>
      <p:ext uri="{BB962C8B-B14F-4D97-AF65-F5344CB8AC3E}">
        <p14:creationId xmlns:p14="http://schemas.microsoft.com/office/powerpoint/2010/main" val="249389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endParaRPr lang="ru-RU" sz="20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Источники: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1.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2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2"/>
              </a:rPr>
              <a:t>www.medicalj.ru/diseases/psychiatrics/849-umstvennaja-otstalost-oligofrenija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Умственная отсталость (олигофрения).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2.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3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3"/>
              </a:rPr>
              <a:t>www.pedlib.ru/Books/1/0236/1_0236-1.shtml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Умственная отсталость и отграничение ее от сходных состояний //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Забрамная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С. Д. Психолого-педагогическая диагностика умственного развития детей.- М.: Просвещение,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Владос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1995. - с.: 5-18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3.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4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4"/>
              </a:rPr>
              <a:t>www.pedlib.ru/Books/5/0483/5_0483-9.shtml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Туревская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Е.И. "Возрастная психология. - Тула, 2002.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4.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5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5"/>
              </a:rPr>
              <a:t>studopedia.net/10_130203_kontseptsiya-zoni-blizhayshego-razvitiya-ls-vigotskiy.html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     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Л.С. Выготский, концепции зоны развития.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5.	</a:t>
            </a:r>
            <a:r>
              <a:rPr lang="ru-RU" sz="2000" dirty="0">
                <a:solidFill>
                  <a:schemeClr val="tx1"/>
                </a:solidFill>
                <a:latin typeface="+mj-lt"/>
                <a:hlinkClick r:id="rId6"/>
              </a:rPr>
              <a:t>http://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hlinkClick r:id="rId6"/>
              </a:rPr>
              <a:t>www.referatbank.ru/referat/preview/8612/kursovaya-ponyatie-pedagogicheskoy-tehnologii.html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Понятие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о педагогической технологии.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6.	PsyLive.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ru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›?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mod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=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dictionaries&amp;id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=1465  Психологический словарь </a:t>
            </a:r>
            <a:endParaRPr lang="ru-RU" sz="20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50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Определение умственной отсталости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С медицинской точки зрения,  умственная отсталость - это заболевание, главным условием которого является либо врожденное, либо приобретенное (ребенком в возрасте до 3-х лет) снижение интеллекта.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Важно отметить, что умственная отсталость не имеет тенденции к прогрессированию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– т.е. уровень недоразвития интеллекта стабилен, а иногда интеллект даже  повышается со временем под влиянием обучения, воспитания.                                 Другое название умственной отсталости –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олигофрения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(от латинского «олиго» - мало и «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френос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» - разум).</a:t>
            </a:r>
          </a:p>
        </p:txBody>
      </p:sp>
    </p:spTree>
    <p:extLst>
      <p:ext uri="{BB962C8B-B14F-4D97-AF65-F5344CB8AC3E}">
        <p14:creationId xmlns:p14="http://schemas.microsoft.com/office/powerpoint/2010/main" val="37970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Исследования А. Р.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Лурии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В. И.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Лубовского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А. И. Мещерякова,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. С. Певзнер и др. показали, что у детей данной категории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дизонтогенеза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имеются довольно грубые изменения в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                        условно-рефлекторной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деятельности, разбалансированность процессов возбуждения и торможения, а также нарушения взаимодействия сигнальных систем. Все это является физиологической основой для аномального психического развития ребенка, включая процессы познания, эмоции, волю, личность в целом</a:t>
            </a:r>
            <a:r>
              <a:rPr lang="ru-RU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8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развития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Для обучающихся с умственной отсталостью характерно недоразвитие познавательных 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интересов,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которое выражается в том, что они меньше, чем их нормальные сверстники, испытывают потребность в познании. На всех этапах процесса познания имеют место элементы недоразвития, а в некоторых случаях атипичное развитие психических функций. В результате этого обучающиеся получают неполные, а порой искаженные представления об окружающем, их опыт крайне беден</a:t>
            </a:r>
            <a:r>
              <a:rPr lang="ru-RU" sz="20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8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Особенности восприятия обучающихся с интеллектуальным недоразвитием легкой степени выраженности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При восприятии  различают знакомых и незнакомых людей. Способны  к восприятию знакомых предметов, объектов. Самостоятельно узнают их изображения. Трудности при дифференцировке сходных зрительных, слуховых сигналов, тактильных и обонятельных раздражителей. Затрудняются при словесном обозначении основных признаков предметов, но способны к их группировке, с учетом формы, величины, цвета. Восприятие целенаправленно.  Необходима организующая помощь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val="13099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Особенности </a:t>
            </a:r>
            <a:r>
              <a:rPr lang="ru-RU" sz="2400" dirty="0" smtClean="0"/>
              <a:t>памяти </a:t>
            </a:r>
            <a:r>
              <a:rPr lang="ru-RU" sz="2400" dirty="0"/>
              <a:t>обучающихся с интеллектуальным недоразвитием легкой степени выраженности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На этапе запоминания и воспроизведения предлагаемого  материала необходимы различные наглядные, звуковые, тактильные и другие  опоры. Самостоятельно использовать приемы запоминания не могут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Необходимо указать и на такую особенность памяти, как эпизодическая забывчивость. Она связана с переутомлением нервной системы из-за общей ее слабости. У умственно отсталых  обучающихся чаще, чем у их нормальных сверстников, наступает состояние охранительного торможения.</a:t>
            </a:r>
          </a:p>
        </p:txBody>
      </p:sp>
    </p:spTree>
    <p:extLst>
      <p:ext uri="{BB962C8B-B14F-4D97-AF65-F5344CB8AC3E}">
        <p14:creationId xmlns:p14="http://schemas.microsoft.com/office/powerpoint/2010/main" val="31318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Охранительное торможение.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Явления охранительного торможения («фазовые состояния») возникают и у нормальных взрослых людей при переутомлении, недосыпании, воздействии чрезмерно сильных раздражителей. Почти каждый человек может припомнить такое, например, состояние: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трудно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сосредоточить на чем-либо внимание,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все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происходящее вокруг воспринимается неясно,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трудно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припомнить то, что всегда легко вспоминалось.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62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Охранительное торможение.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У здоровых людей такие состояния возникают редко и в связи с каким-нибудь особым обстоятельством. Между тем у детей, перенесших какое-либо поражение головного мозга, эти состояния охранительного торможения (изученные и описанные академиком              И. П. Павловым и его учениками под названием «фазовые состояния») возникают часто: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иногда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они носят мерцающий, кратковременный характер,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• иногда 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могут длиться целые месяцы и даже годы.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2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75</TotalTime>
  <Words>1616</Words>
  <Application>Microsoft Office PowerPoint</Application>
  <PresentationFormat>Экран 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Decatur</vt:lpstr>
      <vt:lpstr>ОСОБЕННОСТИ ПСИХОФИЗИЧЕСКОГО РАЗВИТИЯ ОБУЧАЮЩИХСЯ С УМСТВЕННОЙ ОТСТАЛОСТЬЮ. </vt:lpstr>
      <vt:lpstr>Определение умственной отсталости </vt:lpstr>
      <vt:lpstr>Определение умственной отсталости </vt:lpstr>
      <vt:lpstr>Особенности развития </vt:lpstr>
      <vt:lpstr>Особенности развития</vt:lpstr>
      <vt:lpstr>Особенности восприятия обучающихся с интеллектуальным недоразвитием легкой степени выраженности</vt:lpstr>
      <vt:lpstr>Особенности памяти обучающихся с интеллектуальным недоразвитием легкой степени выраженности</vt:lpstr>
      <vt:lpstr>Охранительное торможение. </vt:lpstr>
      <vt:lpstr>Охранительное торможение.</vt:lpstr>
      <vt:lpstr>Охранительное торможение.</vt:lpstr>
      <vt:lpstr>Особенности мышления обучающихся с интеллектуальным недоразвитием легкой степени выраженности.  </vt:lpstr>
      <vt:lpstr>Особенности развития эмоционально  - волевой сферы</vt:lpstr>
      <vt:lpstr>Особенности развития эмоционально –волевой сферы</vt:lpstr>
      <vt:lpstr>Особенности деятельности обучающихся с интеллектуальным недоразвитием легкой степени выраженности</vt:lpstr>
      <vt:lpstr>Особенности деятельности обучающихся с интеллектуальным недоразвитием легкой степени выраженности</vt:lpstr>
      <vt:lpstr>Презентация PowerPoint</vt:lpstr>
      <vt:lpstr>Презентация PowerPoint</vt:lpstr>
      <vt:lpstr>ЗАР и ЗБР</vt:lpstr>
      <vt:lpstr>Зона актуального развития </vt:lpstr>
      <vt:lpstr>Зона актуального развития </vt:lpstr>
      <vt:lpstr>Зона ближайшего развития</vt:lpstr>
      <vt:lpstr>Показатели ЗБР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ПСИХОФИЗИОЛОГИЧЕСКОГО РАЗВИТИЯ ОБУЧАЮЩИХСЯ С УМСТВЕННОЙ ОТСТАЛОСТЬЮ. </dc:title>
  <dc:creator>Пользователь</dc:creator>
  <cp:lastModifiedBy>1</cp:lastModifiedBy>
  <cp:revision>26</cp:revision>
  <dcterms:created xsi:type="dcterms:W3CDTF">2014-12-19T10:16:10Z</dcterms:created>
  <dcterms:modified xsi:type="dcterms:W3CDTF">2014-12-18T23:01:24Z</dcterms:modified>
</cp:coreProperties>
</file>