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CC2E806-D953-4020-BCB2-115551CF822F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92C1212-4937-4779-AE55-66B572FE1A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E806-D953-4020-BCB2-115551CF822F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1212-4937-4779-AE55-66B572FE1A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E806-D953-4020-BCB2-115551CF822F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1212-4937-4779-AE55-66B572FE1A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E806-D953-4020-BCB2-115551CF822F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1212-4937-4779-AE55-66B572FE1A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E806-D953-4020-BCB2-115551CF822F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1212-4937-4779-AE55-66B572FE1A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E806-D953-4020-BCB2-115551CF822F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1212-4937-4779-AE55-66B572FE1A7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E806-D953-4020-BCB2-115551CF822F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1212-4937-4779-AE55-66B572FE1A7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E806-D953-4020-BCB2-115551CF822F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1212-4937-4779-AE55-66B572FE1A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E806-D953-4020-BCB2-115551CF822F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1212-4937-4779-AE55-66B572FE1A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CC2E806-D953-4020-BCB2-115551CF822F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92C1212-4937-4779-AE55-66B572FE1A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CC2E806-D953-4020-BCB2-115551CF822F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92C1212-4937-4779-AE55-66B572FE1A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CC2E806-D953-4020-BCB2-115551CF822F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92C1212-4937-4779-AE55-66B572FE1A7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34888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Обзор 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периодической 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печати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077072"/>
            <a:ext cx="4416035" cy="1524000"/>
          </a:xfrm>
        </p:spPr>
        <p:txBody>
          <a:bodyPr/>
          <a:lstStyle/>
          <a:p>
            <a:pPr algn="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Ноябрь 2014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88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764704"/>
            <a:ext cx="4248471" cy="5281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055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периодика\IMG_18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753292"/>
            <a:ext cx="3600399" cy="530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935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периодика\IMG_18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836712"/>
            <a:ext cx="3816424" cy="523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304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периодика\IMG_18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3922374" cy="495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765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prstClr val="black"/>
                </a:solidFill>
              </a:rPr>
              <a:t>Заместитель  директора школы </a:t>
            </a:r>
            <a:endParaRPr lang="ru-RU" dirty="0"/>
          </a:p>
        </p:txBody>
      </p:sp>
      <p:pic>
        <p:nvPicPr>
          <p:cNvPr id="13314" name="Picture 2" descr="C:\Users\User\Desktop\периодика\IMG_185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4584551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242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prstClr val="black"/>
                </a:solidFill>
              </a:rPr>
              <a:t>Заместитель  директора школы </a:t>
            </a:r>
            <a:endParaRPr lang="ru-RU" dirty="0"/>
          </a:p>
        </p:txBody>
      </p:sp>
      <p:pic>
        <p:nvPicPr>
          <p:cNvPr id="14338" name="Picture 2" descr="C:\Users\User\Desktop\периодика\IMG_185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480720" cy="426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714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З</a:t>
            </a:r>
            <a:r>
              <a:rPr lang="ru-RU" sz="3600" dirty="0" smtClean="0"/>
              <a:t>аместитель  директора школы  </a:t>
            </a:r>
            <a:endParaRPr lang="ru-RU" sz="3600" dirty="0"/>
          </a:p>
        </p:txBody>
      </p:sp>
      <p:pic>
        <p:nvPicPr>
          <p:cNvPr id="15362" name="Picture 2" descr="C:\Users\User\Desktop\периодика\IMG_18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1139" y="2119313"/>
            <a:ext cx="3661085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32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периодика\IMG_18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476" y="908720"/>
            <a:ext cx="4032707" cy="513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831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периодика\IMG_18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810119"/>
            <a:ext cx="3395099" cy="491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955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17125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Школа  и  производство</a:t>
            </a:r>
            <a:endParaRPr lang="ru-RU" sz="3600" dirty="0"/>
          </a:p>
        </p:txBody>
      </p:sp>
      <p:pic>
        <p:nvPicPr>
          <p:cNvPr id="18434" name="Picture 2" descr="C:\Users\User\Desktop\периодика\IMG_18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3168352" cy="423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075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ериодика\IMG_184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39752" y="548680"/>
            <a:ext cx="4465637" cy="570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301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периодика\IMG_186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3456384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115616" y="548680"/>
            <a:ext cx="6964362" cy="792162"/>
          </a:xfrm>
        </p:spPr>
        <p:txBody>
          <a:bodyPr/>
          <a:lstStyle/>
          <a:p>
            <a:r>
              <a:rPr lang="ru-RU" dirty="0" smtClean="0"/>
              <a:t>дефектология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069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965245" cy="1202485"/>
          </a:xfrm>
        </p:spPr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дефектология</a:t>
            </a:r>
            <a:endParaRPr lang="ru-RU" dirty="0"/>
          </a:p>
        </p:txBody>
      </p:sp>
      <p:pic>
        <p:nvPicPr>
          <p:cNvPr id="20482" name="Picture 2" descr="C:\Users\User\Desktop\периодика\IMG_186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3563888" cy="44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676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Школьные игры и конкурсы</a:t>
            </a:r>
            <a:endParaRPr lang="ru-RU" sz="3600" dirty="0"/>
          </a:p>
        </p:txBody>
      </p:sp>
      <p:pic>
        <p:nvPicPr>
          <p:cNvPr id="2050" name="Picture 2" descr="C:\Users\User\Desktop\периодика\IMG_18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7" y="1844824"/>
            <a:ext cx="6487945" cy="419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201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1202485"/>
          </a:xfrm>
        </p:spPr>
        <p:txBody>
          <a:bodyPr>
            <a:normAutofit/>
          </a:bodyPr>
          <a:lstStyle/>
          <a:p>
            <a:r>
              <a:rPr lang="ru-RU" sz="3600" dirty="0"/>
              <a:t>Школьные игры и конкурсы</a:t>
            </a:r>
          </a:p>
        </p:txBody>
      </p:sp>
      <p:pic>
        <p:nvPicPr>
          <p:cNvPr id="3074" name="Picture 2" descr="C:\Users\User\Desktop\периодика\IMG_18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7" y="1844825"/>
            <a:ext cx="6343059" cy="413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983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prstClr val="black"/>
                </a:solidFill>
              </a:rPr>
              <a:t>Школьные игры и конкурсы</a:t>
            </a:r>
            <a:endParaRPr lang="ru-RU" dirty="0"/>
          </a:p>
        </p:txBody>
      </p:sp>
      <p:pic>
        <p:nvPicPr>
          <p:cNvPr id="4100" name="Picture 4" descr="C:\Users\User\Desktop\периодика\IMG_18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0856" y="2119313"/>
            <a:ext cx="5461651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57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prstClr val="black"/>
                </a:solidFill>
              </a:rPr>
              <a:t>Школьные игры и конкурсы</a:t>
            </a:r>
            <a:endParaRPr lang="ru-RU" dirty="0"/>
          </a:p>
        </p:txBody>
      </p:sp>
      <p:pic>
        <p:nvPicPr>
          <p:cNvPr id="5122" name="Picture 2" descr="C:\Users\User\Desktop\периодика\IMG_18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3282" y="2119313"/>
            <a:ext cx="5556799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721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prstClr val="black"/>
                </a:solidFill>
              </a:rPr>
              <a:t>Школьные игры и конкурсы</a:t>
            </a:r>
            <a:endParaRPr lang="ru-RU" dirty="0"/>
          </a:p>
        </p:txBody>
      </p:sp>
      <p:pic>
        <p:nvPicPr>
          <p:cNvPr id="6146" name="Picture 2" descr="C:\Users\User\Desktop\периодика\IMG_18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8291" y="2119313"/>
            <a:ext cx="5546780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211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prstClr val="black"/>
                </a:solidFill>
              </a:rPr>
              <a:t>Школьные игры и конкурсы</a:t>
            </a:r>
            <a:endParaRPr lang="ru-RU" dirty="0"/>
          </a:p>
        </p:txBody>
      </p:sp>
      <p:pic>
        <p:nvPicPr>
          <p:cNvPr id="7170" name="Picture 2" descr="C:\Users\User\Desktop\периодика\IMG_18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7244" y="2119313"/>
            <a:ext cx="5688875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171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prstClr val="black"/>
                </a:solidFill>
              </a:rPr>
              <a:t>Школьные игры и конкурсы</a:t>
            </a:r>
            <a:endParaRPr lang="ru-RU" dirty="0"/>
          </a:p>
        </p:txBody>
      </p:sp>
      <p:pic>
        <p:nvPicPr>
          <p:cNvPr id="8194" name="Picture 2" descr="C:\Users\User\Desktop\периодика\IMG_18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3028" y="2119313"/>
            <a:ext cx="5637306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2314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34</TotalTime>
  <Words>45</Words>
  <Application>Microsoft Office PowerPoint</Application>
  <PresentationFormat>Экран (4:3)</PresentationFormat>
  <Paragraphs>15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Кнопка</vt:lpstr>
      <vt:lpstr>Обзор  периодической  печати</vt:lpstr>
      <vt:lpstr>Презентация PowerPoint</vt:lpstr>
      <vt:lpstr>Школьные игры и конкурсы</vt:lpstr>
      <vt:lpstr>Школьные игры и конкурсы</vt:lpstr>
      <vt:lpstr>Школьные игры и конкурсы</vt:lpstr>
      <vt:lpstr>Школьные игры и конкурсы</vt:lpstr>
      <vt:lpstr>Школьные игры и конкурсы</vt:lpstr>
      <vt:lpstr>Школьные игры и конкурсы</vt:lpstr>
      <vt:lpstr>Школьные игры и конкурсы</vt:lpstr>
      <vt:lpstr>Презентация PowerPoint</vt:lpstr>
      <vt:lpstr>Презентация PowerPoint</vt:lpstr>
      <vt:lpstr>Презентация PowerPoint</vt:lpstr>
      <vt:lpstr>Презентация PowerPoint</vt:lpstr>
      <vt:lpstr>Заместитель  директора школы </vt:lpstr>
      <vt:lpstr>Заместитель  директора школы </vt:lpstr>
      <vt:lpstr>Заместитель  директора школы  </vt:lpstr>
      <vt:lpstr>Презентация PowerPoint</vt:lpstr>
      <vt:lpstr>Презентация PowerPoint</vt:lpstr>
      <vt:lpstr>Школа  и  производство</vt:lpstr>
      <vt:lpstr>дефектология</vt:lpstr>
      <vt:lpstr>дефектология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 периодической  печати</dc:title>
  <dc:creator>08013</dc:creator>
  <cp:lastModifiedBy>07001</cp:lastModifiedBy>
  <cp:revision>5</cp:revision>
  <dcterms:created xsi:type="dcterms:W3CDTF">2014-11-26T00:38:58Z</dcterms:created>
  <dcterms:modified xsi:type="dcterms:W3CDTF">2014-12-01T06:48:16Z</dcterms:modified>
</cp:coreProperties>
</file>